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A1579-8B4E-417B-9742-7BBE64B536E7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6368-4126-4571-93BA-A486FCF138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dirty="0" smtClean="0"/>
              <a:t>Make Mexican Music!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With Maracas!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Shelley\AppData\Local\Microsoft\Windows\Temporary Internet Files\Content.IE5\WGJ51U6C\MC900410799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62069"/>
            <a:ext cx="2930956" cy="233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Get finger tips wet with a little gel,</a:t>
            </a:r>
            <a:br>
              <a:rPr lang="en-US" dirty="0" smtClean="0"/>
            </a:br>
            <a:r>
              <a:rPr lang="en-US" dirty="0" smtClean="0"/>
              <a:t>cover both sides of paper with gel – </a:t>
            </a:r>
            <a:br>
              <a:rPr lang="en-US" dirty="0" smtClean="0"/>
            </a:br>
            <a:r>
              <a:rPr lang="en-US" dirty="0" smtClean="0"/>
              <a:t>it should not be drippy wet!</a:t>
            </a:r>
            <a:endParaRPr lang="en-US" dirty="0"/>
          </a:p>
        </p:txBody>
      </p:sp>
      <p:pic>
        <p:nvPicPr>
          <p:cNvPr id="4" name="Content Placeholder 3" descr="mexican maracas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438400"/>
            <a:ext cx="2540000" cy="1905000"/>
          </a:xfrm>
        </p:spPr>
      </p:pic>
      <p:pic>
        <p:nvPicPr>
          <p:cNvPr id="5" name="Picture 4" descr="mexican maracas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59080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Lay on paper strips on bottle and smooth down with fingers, repeat this until the entire maraca is covered with strips.</a:t>
            </a:r>
            <a:endParaRPr lang="en-US" sz="3600" dirty="0"/>
          </a:p>
        </p:txBody>
      </p:sp>
      <p:pic>
        <p:nvPicPr>
          <p:cNvPr id="4" name="Content Placeholder 3" descr="mexican maracas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6019800" cy="451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like this!</a:t>
            </a:r>
            <a:endParaRPr lang="en-US" dirty="0"/>
          </a:p>
        </p:txBody>
      </p:sp>
      <p:pic>
        <p:nvPicPr>
          <p:cNvPr id="4" name="Content Placeholder 3" descr="mexican maracas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8. </a:t>
            </a:r>
            <a:r>
              <a:rPr lang="en-US" dirty="0" err="1" smtClean="0"/>
              <a:t>Papier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a couple of colored stripes around your maracas</a:t>
            </a:r>
            <a:endParaRPr lang="en-US" dirty="0"/>
          </a:p>
        </p:txBody>
      </p:sp>
      <p:pic>
        <p:nvPicPr>
          <p:cNvPr id="4" name="Content Placeholder 3" descr="mexican maracas 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3017309" cy="2262982"/>
          </a:xfrm>
        </p:spPr>
      </p:pic>
      <p:pic>
        <p:nvPicPr>
          <p:cNvPr id="5" name="Picture 4" descr="mexican maracas 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895600"/>
            <a:ext cx="41148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Put on drying table with your name tag.</a:t>
            </a:r>
            <a:br>
              <a:rPr lang="en-US" dirty="0" smtClean="0"/>
            </a:br>
            <a:r>
              <a:rPr lang="en-US" dirty="0" smtClean="0"/>
              <a:t>We will add marker designs later!</a:t>
            </a:r>
            <a:endParaRPr lang="en-US" dirty="0"/>
          </a:p>
        </p:txBody>
      </p:sp>
      <p:pic>
        <p:nvPicPr>
          <p:cNvPr id="4" name="Content Placeholder 3" descr="mexican maracas 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your area and hands!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directions on hand clean up</a:t>
            </a:r>
          </a:p>
          <a:p>
            <a:r>
              <a:rPr lang="en-US" dirty="0" smtClean="0"/>
              <a:t>Return supplies – save left over glue!</a:t>
            </a:r>
          </a:p>
          <a:p>
            <a:r>
              <a:rPr lang="en-US" dirty="0" smtClean="0"/>
              <a:t>Pick up trash off of floor</a:t>
            </a:r>
          </a:p>
          <a:p>
            <a:r>
              <a:rPr lang="en-US" dirty="0" smtClean="0"/>
              <a:t>Throw away newspaper</a:t>
            </a:r>
          </a:p>
          <a:p>
            <a:endParaRPr lang="en-US" dirty="0"/>
          </a:p>
          <a:p>
            <a:r>
              <a:rPr lang="en-US" sz="6000" b="1" dirty="0" smtClean="0"/>
              <a:t>Good job!!!</a:t>
            </a:r>
          </a:p>
          <a:p>
            <a:endParaRPr lang="en-US" dirty="0"/>
          </a:p>
        </p:txBody>
      </p:sp>
      <p:pic>
        <p:nvPicPr>
          <p:cNvPr id="2050" name="Picture 2" descr="C:\Users\Shelley\AppData\Local\Microsoft\Windows\Temporary Internet Files\Content.IE5\FWN7DASQ\MM9100011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886200" cy="336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your own maraca using </a:t>
            </a:r>
            <a:br>
              <a:rPr lang="en-US" dirty="0" smtClean="0"/>
            </a:br>
            <a:r>
              <a:rPr lang="en-US" dirty="0" err="1" smtClean="0"/>
              <a:t>papier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mexican maracas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our maracas are under construction.</a:t>
            </a:r>
          </a:p>
          <a:p>
            <a:endParaRPr lang="en-US" dirty="0" smtClean="0"/>
          </a:p>
          <a:p>
            <a:r>
              <a:rPr lang="en-US" dirty="0" smtClean="0"/>
              <a:t>Do you think it is a good idea to shake them today?  </a:t>
            </a:r>
          </a:p>
          <a:p>
            <a:endParaRPr lang="en-US" dirty="0" smtClean="0"/>
          </a:p>
          <a:p>
            <a:r>
              <a:rPr lang="en-US" dirty="0" smtClean="0"/>
              <a:t>Why or why not?</a:t>
            </a:r>
            <a:endParaRPr lang="en-US" dirty="0"/>
          </a:p>
        </p:txBody>
      </p:sp>
      <p:pic>
        <p:nvPicPr>
          <p:cNvPr id="1028" name="Picture 4" descr="C:\Users\Shelley\AppData\Local\Microsoft\Windows\Temporary Internet Files\Content.IE5\AHNF0B2A\MC9003896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505199"/>
            <a:ext cx="3581400" cy="3209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Put newspaper down on table.</a:t>
            </a:r>
            <a:br>
              <a:rPr lang="en-US" dirty="0" smtClean="0"/>
            </a:br>
            <a:r>
              <a:rPr lang="en-US" dirty="0" smtClean="0"/>
              <a:t>Tear small strips of brown paper</a:t>
            </a:r>
            <a:endParaRPr lang="en-US" dirty="0"/>
          </a:p>
        </p:txBody>
      </p:sp>
      <p:pic>
        <p:nvPicPr>
          <p:cNvPr id="4" name="Content Placeholder 3" descr="mexican maracas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Cut down middle of tube</a:t>
            </a:r>
            <a:endParaRPr lang="en-US" dirty="0"/>
          </a:p>
        </p:txBody>
      </p:sp>
      <p:pic>
        <p:nvPicPr>
          <p:cNvPr id="4" name="Content Placeholder 3" descr="mexican maracas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124200"/>
            <a:ext cx="2844799" cy="2133599"/>
          </a:xfrm>
        </p:spPr>
      </p:pic>
      <p:pic>
        <p:nvPicPr>
          <p:cNvPr id="5" name="Picture 4" descr="mexican maracas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3622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Roll tube up real tight!</a:t>
            </a:r>
            <a:endParaRPr lang="en-US" dirty="0"/>
          </a:p>
        </p:txBody>
      </p:sp>
      <p:pic>
        <p:nvPicPr>
          <p:cNvPr id="4" name="Content Placeholder 3" descr="mexican maracas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2336800" cy="1752600"/>
          </a:xfrm>
        </p:spPr>
      </p:pic>
      <p:pic>
        <p:nvPicPr>
          <p:cNvPr id="5" name="Picture 4" descr="mexican maracas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524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Tape middle of tube,</a:t>
            </a:r>
            <a:br>
              <a:rPr lang="en-US" dirty="0" smtClean="0"/>
            </a:br>
            <a:r>
              <a:rPr lang="en-US" dirty="0" smtClean="0"/>
              <a:t>tape the ends too!! </a:t>
            </a:r>
            <a:endParaRPr lang="en-US" dirty="0"/>
          </a:p>
        </p:txBody>
      </p:sp>
      <p:pic>
        <p:nvPicPr>
          <p:cNvPr id="4" name="Content Placeholder 3" descr="mexican maracas 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00201"/>
            <a:ext cx="2844800" cy="2133600"/>
          </a:xfrm>
        </p:spPr>
      </p:pic>
      <p:pic>
        <p:nvPicPr>
          <p:cNvPr id="5" name="Picture 4" descr="mexican maracas 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00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Add a handful of beans to the bottle</a:t>
            </a:r>
            <a:endParaRPr lang="en-US" dirty="0"/>
          </a:p>
        </p:txBody>
      </p:sp>
      <p:pic>
        <p:nvPicPr>
          <p:cNvPr id="4" name="Content Placeholder 3" descr="mexican maracas 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00201"/>
            <a:ext cx="3352800" cy="2514600"/>
          </a:xfrm>
        </p:spPr>
      </p:pic>
      <p:pic>
        <p:nvPicPr>
          <p:cNvPr id="5" name="Picture 4" descr="mexican maracas 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124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Put tube all the way down </a:t>
            </a:r>
            <a:br>
              <a:rPr lang="en-US" dirty="0" smtClean="0"/>
            </a:br>
            <a:r>
              <a:rPr lang="en-US" dirty="0" smtClean="0"/>
              <a:t>inside the bottle – tape them together</a:t>
            </a:r>
            <a:endParaRPr lang="en-US" dirty="0"/>
          </a:p>
        </p:txBody>
      </p:sp>
      <p:pic>
        <p:nvPicPr>
          <p:cNvPr id="4" name="Content Placeholder 3" descr="mexican maracas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394472" cy="4525963"/>
          </a:xfrm>
        </p:spPr>
      </p:pic>
      <p:pic>
        <p:nvPicPr>
          <p:cNvPr id="5" name="Picture 4" descr="mexican maracas 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752600"/>
            <a:ext cx="3105150" cy="414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180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Make Mexican Music!</vt:lpstr>
      <vt:lpstr>Make your own maraca using  papier mache.</vt:lpstr>
      <vt:lpstr>Warning!!!</vt:lpstr>
      <vt:lpstr>1. Put newspaper down on table. Tear small strips of brown paper</vt:lpstr>
      <vt:lpstr>2. Cut down middle of tube</vt:lpstr>
      <vt:lpstr>3. Roll tube up real tight!</vt:lpstr>
      <vt:lpstr>4. Tape middle of tube, tape the ends too!! </vt:lpstr>
      <vt:lpstr>5. Add a handful of beans to the bottle</vt:lpstr>
      <vt:lpstr>6. Put tube all the way down  inside the bottle – tape them together</vt:lpstr>
      <vt:lpstr>7. Get finger tips wet with a little gel, cover both sides of paper with gel –  it should not be drippy wet!</vt:lpstr>
      <vt:lpstr>Lay on paper strips on bottle and smooth down with fingers, repeat this until the entire maraca is covered with strips.</vt:lpstr>
      <vt:lpstr>Looks like this!</vt:lpstr>
      <vt:lpstr>8. Papier mache a couple of colored stripes around your maracas</vt:lpstr>
      <vt:lpstr>9. Put on drying table with your name tag. We will add marker designs later!</vt:lpstr>
      <vt:lpstr>Clean your area and hands!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Mexican Music!</dc:title>
  <dc:creator>Shelley</dc:creator>
  <cp:lastModifiedBy>Shelley</cp:lastModifiedBy>
  <cp:revision>5</cp:revision>
  <dcterms:created xsi:type="dcterms:W3CDTF">2013-11-14T16:50:19Z</dcterms:created>
  <dcterms:modified xsi:type="dcterms:W3CDTF">2013-11-14T18:13:49Z</dcterms:modified>
</cp:coreProperties>
</file>