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0ED5-4B1F-444C-B7ED-3C4C32A523AE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A88B-BD9F-4D93-91F0-84DEA8F2F7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7149586" cy="9233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April 27, 2014</a:t>
            </a:r>
          </a:p>
          <a:p>
            <a:endParaRPr lang="en-US" dirty="0" smtClean="0"/>
          </a:p>
          <a:p>
            <a:r>
              <a:rPr lang="en-US" b="1" dirty="0" smtClean="0"/>
              <a:t>Dear PRR Students,</a:t>
            </a:r>
          </a:p>
          <a:p>
            <a:endParaRPr lang="en-US" dirty="0"/>
          </a:p>
          <a:p>
            <a:r>
              <a:rPr lang="en-US" dirty="0" smtClean="0"/>
              <a:t>Congratulations on your service learning project, Project Peanut Butter!!!  </a:t>
            </a:r>
          </a:p>
          <a:p>
            <a:endParaRPr lang="en-US" dirty="0"/>
          </a:p>
          <a:p>
            <a:r>
              <a:rPr lang="en-US" dirty="0" smtClean="0"/>
              <a:t>The hard work is all done! </a:t>
            </a:r>
            <a:r>
              <a:rPr lang="en-US" dirty="0"/>
              <a:t>N</a:t>
            </a:r>
            <a:r>
              <a:rPr lang="en-US" dirty="0" smtClean="0"/>
              <a:t>ow it’s time it to take a few minutes as</a:t>
            </a:r>
          </a:p>
          <a:p>
            <a:r>
              <a:rPr lang="en-US" dirty="0" smtClean="0"/>
              <a:t> individuals, and then as a team to reflect on how the project went</a:t>
            </a:r>
          </a:p>
          <a:p>
            <a:r>
              <a:rPr lang="en-US" dirty="0"/>
              <a:t>a</a:t>
            </a:r>
            <a:r>
              <a:rPr lang="en-US" dirty="0" smtClean="0"/>
              <a:t>nd evaluate it’s success. Did your project help solve an important </a:t>
            </a:r>
          </a:p>
          <a:p>
            <a:r>
              <a:rPr lang="en-US" dirty="0" smtClean="0"/>
              <a:t>problem in our community or world? Did you work as a team to meet</a:t>
            </a:r>
          </a:p>
          <a:p>
            <a:r>
              <a:rPr lang="en-US" dirty="0" smtClean="0"/>
              <a:t> deadlines and goals to make the project a success? What jobs did </a:t>
            </a:r>
          </a:p>
          <a:p>
            <a:r>
              <a:rPr lang="en-US" dirty="0" smtClean="0"/>
              <a:t>students work on to accomplish the goals of the project?  What new </a:t>
            </a:r>
          </a:p>
          <a:p>
            <a:r>
              <a:rPr lang="en-US" dirty="0" smtClean="0"/>
              <a:t>things did you have to learn to make your project successful? Now that</a:t>
            </a:r>
          </a:p>
          <a:p>
            <a:r>
              <a:rPr lang="en-US" dirty="0" smtClean="0"/>
              <a:t> it’s over, what will be in the PRR  group’s Final Report to our</a:t>
            </a:r>
          </a:p>
          <a:p>
            <a:r>
              <a:rPr lang="en-US" dirty="0" smtClean="0"/>
              <a:t> parents, teachers, school mates, community friends, and Project Peanut</a:t>
            </a:r>
          </a:p>
          <a:p>
            <a:r>
              <a:rPr lang="en-US" dirty="0" smtClean="0"/>
              <a:t> Butter so they will know how the project wrapped up? How will we get </a:t>
            </a:r>
          </a:p>
          <a:p>
            <a:r>
              <a:rPr lang="en-US" dirty="0"/>
              <a:t>t</a:t>
            </a:r>
            <a:r>
              <a:rPr lang="en-US" dirty="0" smtClean="0"/>
              <a:t>he money to PPB? Any ideas?</a:t>
            </a:r>
          </a:p>
          <a:p>
            <a:endParaRPr lang="en-US" dirty="0"/>
          </a:p>
          <a:p>
            <a:r>
              <a:rPr lang="en-US" dirty="0" smtClean="0"/>
              <a:t>Use the project reflection sheet to write or draw a few thoughts and </a:t>
            </a:r>
          </a:p>
          <a:p>
            <a:r>
              <a:rPr lang="en-US" dirty="0" smtClean="0"/>
              <a:t>feelings you have. Then have a team meeting to</a:t>
            </a:r>
          </a:p>
          <a:p>
            <a:r>
              <a:rPr lang="en-US" dirty="0" smtClean="0"/>
              <a:t> share your thoughts and ideas with each other and your leaders.</a:t>
            </a:r>
          </a:p>
          <a:p>
            <a:r>
              <a:rPr lang="en-US" dirty="0" smtClean="0"/>
              <a:t> I can’t wait to see what you come up with!! Take notes and</a:t>
            </a:r>
          </a:p>
          <a:p>
            <a:r>
              <a:rPr lang="en-US" dirty="0"/>
              <a:t>v</a:t>
            </a:r>
            <a:r>
              <a:rPr lang="en-US" dirty="0" smtClean="0"/>
              <a:t>ideo your meeting please so we will have a record of the meeting.</a:t>
            </a:r>
          </a:p>
          <a:p>
            <a:endParaRPr lang="en-US" dirty="0"/>
          </a:p>
          <a:p>
            <a:r>
              <a:rPr lang="en-US" dirty="0" smtClean="0"/>
              <a:t>Sincerely,</a:t>
            </a:r>
          </a:p>
          <a:p>
            <a:endParaRPr lang="en-US" dirty="0"/>
          </a:p>
          <a:p>
            <a:r>
              <a:rPr lang="en-US" dirty="0" smtClean="0"/>
              <a:t>Mrs. Geiger</a:t>
            </a:r>
          </a:p>
          <a:p>
            <a:endParaRPr lang="en-US" dirty="0"/>
          </a:p>
          <a:p>
            <a:r>
              <a:rPr lang="en-US" dirty="0" smtClean="0"/>
              <a:t>P.S.  I will be making you each a copy of the Class PPB Video for your</a:t>
            </a:r>
          </a:p>
          <a:p>
            <a:r>
              <a:rPr lang="en-US" dirty="0" smtClean="0"/>
              <a:t>Very own</a:t>
            </a:r>
            <a:r>
              <a:rPr lang="en-US" b="1" dirty="0" smtClean="0"/>
              <a:t>.  Well done to both </a:t>
            </a:r>
            <a:r>
              <a:rPr lang="en-US" b="1" dirty="0" err="1" smtClean="0"/>
              <a:t>Blackhurst</a:t>
            </a:r>
            <a:r>
              <a:rPr lang="en-US" b="1" dirty="0" smtClean="0"/>
              <a:t> and Lincoln PRR!!!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886" y="0"/>
            <a:ext cx="616508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Final  </a:t>
            </a:r>
            <a:r>
              <a:rPr lang="en-US" sz="1600" b="1" dirty="0"/>
              <a:t>S</a:t>
            </a:r>
            <a:r>
              <a:rPr lang="en-US" sz="1600" b="1" dirty="0" smtClean="0"/>
              <a:t>ervice learning Reflection Sheet for</a:t>
            </a:r>
          </a:p>
          <a:p>
            <a:pPr algn="ctr"/>
            <a:r>
              <a:rPr lang="en-US" sz="1600" b="1" dirty="0" smtClean="0"/>
              <a:t> People Everywhere – Project Peanut Butter</a:t>
            </a:r>
          </a:p>
          <a:p>
            <a:r>
              <a:rPr lang="en-US" sz="1600" dirty="0" smtClean="0"/>
              <a:t>                                   By _____________________________</a:t>
            </a:r>
          </a:p>
          <a:p>
            <a:endParaRPr lang="en-US" sz="1600" dirty="0"/>
          </a:p>
          <a:p>
            <a:r>
              <a:rPr lang="en-US" sz="1600" dirty="0" smtClean="0"/>
              <a:t>As our service learning project concludes, it’s important to  reflect</a:t>
            </a:r>
          </a:p>
          <a:p>
            <a:r>
              <a:rPr lang="en-US" sz="1600" dirty="0" smtClean="0"/>
              <a:t>About how the project went and what was accomplished.</a:t>
            </a:r>
          </a:p>
          <a:p>
            <a:r>
              <a:rPr lang="en-US" sz="1600" dirty="0" smtClean="0"/>
              <a:t>Write or Draw about some of the ideas below and share them with PRR</a:t>
            </a:r>
          </a:p>
          <a:p>
            <a:r>
              <a:rPr lang="en-US" sz="1600" dirty="0" smtClean="0"/>
              <a:t>Friends  and Leaders in a group meeting.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057400"/>
            <a:ext cx="6324600" cy="6477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390900" y="1981200"/>
            <a:ext cx="0" cy="6477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1"/>
            <a:endCxn id="6" idx="3"/>
          </p:cNvCxnSpPr>
          <p:nvPr/>
        </p:nvCxnSpPr>
        <p:spPr>
          <a:xfrm>
            <a:off x="228600" y="5295900"/>
            <a:ext cx="632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2133600"/>
            <a:ext cx="2869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was special about this project?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2057400"/>
            <a:ext cx="3180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What did you learn that you didn’t know </a:t>
            </a:r>
          </a:p>
          <a:p>
            <a:r>
              <a:rPr lang="en-US" sz="1400" dirty="0" smtClean="0"/>
              <a:t>before?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5334000"/>
            <a:ext cx="3081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Five years from now, what do you think </a:t>
            </a:r>
          </a:p>
          <a:p>
            <a:r>
              <a:rPr lang="en-US" sz="1400" dirty="0" smtClean="0"/>
              <a:t>you’ll remember from this experience?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5334000"/>
            <a:ext cx="296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How did you make a difference in this </a:t>
            </a:r>
          </a:p>
          <a:p>
            <a:r>
              <a:rPr lang="en-US" sz="1400" dirty="0" smtClean="0"/>
              <a:t>project?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8610600"/>
            <a:ext cx="658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On the back side, tell about  - What you would of do differently if you were to do this </a:t>
            </a:r>
          </a:p>
          <a:p>
            <a:r>
              <a:rPr lang="en-US" sz="1400" dirty="0" smtClean="0"/>
              <a:t>project again?</a:t>
            </a:r>
          </a:p>
        </p:txBody>
      </p:sp>
      <p:pic>
        <p:nvPicPr>
          <p:cNvPr id="18" name="Picture 17" descr="ppb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909638" cy="8829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396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Shelley</dc:creator>
  <cp:lastModifiedBy>Shelley</cp:lastModifiedBy>
  <cp:revision>3</cp:revision>
  <dcterms:created xsi:type="dcterms:W3CDTF">2014-04-27T19:39:33Z</dcterms:created>
  <dcterms:modified xsi:type="dcterms:W3CDTF">2014-04-27T20:52:40Z</dcterms:modified>
</cp:coreProperties>
</file>