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60" r:id="rId4"/>
    <p:sldId id="261" r:id="rId5"/>
    <p:sldId id="257" r:id="rId6"/>
    <p:sldId id="259" r:id="rId7"/>
    <p:sldId id="262" r:id="rId8"/>
    <p:sldId id="263" r:id="rId9"/>
    <p:sldId id="267" r:id="rId10"/>
    <p:sldId id="264" r:id="rId11"/>
    <p:sldId id="265" r:id="rId12"/>
    <p:sldId id="266"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996"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E6A87B0-9389-4B75-A083-7B96535C2459}"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ED58E-3777-4BD8-A70F-5EC0C13ED9A7}"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6A87B0-9389-4B75-A083-7B96535C2459}"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ED58E-3777-4BD8-A70F-5EC0C13ED9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6A87B0-9389-4B75-A083-7B96535C2459}" type="datetimeFigureOut">
              <a:rPr lang="en-US" smtClean="0"/>
              <a:t>1/15/2013</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E02ED58E-3777-4BD8-A70F-5EC0C13ED9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6A87B0-9389-4B75-A083-7B96535C2459}"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ED58E-3777-4BD8-A70F-5EC0C13ED9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6A87B0-9389-4B75-A083-7B96535C2459}" type="datetimeFigureOut">
              <a:rPr lang="en-US" smtClean="0"/>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ED58E-3777-4BD8-A70F-5EC0C13ED9A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6A87B0-9389-4B75-A083-7B96535C2459}"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ED58E-3777-4BD8-A70F-5EC0C13ED9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6A87B0-9389-4B75-A083-7B96535C2459}" type="datetimeFigureOut">
              <a:rPr lang="en-US" smtClean="0"/>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2ED58E-3777-4BD8-A70F-5EC0C13ED9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6A87B0-9389-4B75-A083-7B96535C2459}" type="datetimeFigureOut">
              <a:rPr lang="en-US" smtClean="0"/>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ED58E-3777-4BD8-A70F-5EC0C13ED9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6A87B0-9389-4B75-A083-7B96535C2459}" type="datetimeFigureOut">
              <a:rPr lang="en-US" smtClean="0"/>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2ED58E-3777-4BD8-A70F-5EC0C13ED9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6A87B0-9389-4B75-A083-7B96535C2459}" type="datetimeFigureOut">
              <a:rPr lang="en-US" smtClean="0"/>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ED58E-3777-4BD8-A70F-5EC0C13ED9A7}"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E6A87B0-9389-4B75-A083-7B96535C2459}" type="datetimeFigureOut">
              <a:rPr lang="en-US" smtClean="0"/>
              <a:t>1/15/2013</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E02ED58E-3777-4BD8-A70F-5EC0C13ED9A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E6A87B0-9389-4B75-A083-7B96535C2459}" type="datetimeFigureOut">
              <a:rPr lang="en-US" smtClean="0"/>
              <a:t>1/15/2013</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02ED58E-3777-4BD8-A70F-5EC0C13ED9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lsc.org/WhatToDo/WildlifeRescue.aspx"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458200" cy="1252728"/>
          </a:xfrm>
        </p:spPr>
        <p:txBody>
          <a:bodyPr>
            <a:normAutofit fontScale="90000"/>
          </a:bodyPr>
          <a:lstStyle/>
          <a:p>
            <a:r>
              <a:rPr lang="en-US" dirty="0" smtClean="0"/>
              <a:t>PRR Field Trip to the </a:t>
            </a:r>
            <a:br>
              <a:rPr lang="en-US" dirty="0" smtClean="0"/>
            </a:br>
            <a:r>
              <a:rPr lang="en-US" dirty="0" smtClean="0"/>
              <a:t>St. Louis  Science Center this Friday!!</a:t>
            </a:r>
            <a:endParaRPr lang="en-US" dirty="0"/>
          </a:p>
        </p:txBody>
      </p:sp>
      <p:pic>
        <p:nvPicPr>
          <p:cNvPr id="4" name="Content Placeholder 3" descr="stlouissciencecenter.jpg"/>
          <p:cNvPicPr>
            <a:picLocks noGrp="1" noChangeAspect="1"/>
          </p:cNvPicPr>
          <p:nvPr>
            <p:ph idx="1"/>
          </p:nvPr>
        </p:nvPicPr>
        <p:blipFill>
          <a:blip r:embed="rId2" cstate="print"/>
          <a:stretch>
            <a:fillRect/>
          </a:stretch>
        </p:blipFill>
        <p:spPr>
          <a:xfrm>
            <a:off x="1981200" y="2057400"/>
            <a:ext cx="5486400" cy="4133850"/>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PRR Stands for Big 3!!!!</a:t>
            </a:r>
            <a:endParaRPr lang="en-US" dirty="0"/>
          </a:p>
        </p:txBody>
      </p:sp>
      <p:sp>
        <p:nvSpPr>
          <p:cNvPr id="3" name="Content Placeholder 2"/>
          <p:cNvSpPr>
            <a:spLocks noGrp="1"/>
          </p:cNvSpPr>
          <p:nvPr>
            <p:ph idx="1"/>
          </p:nvPr>
        </p:nvSpPr>
        <p:spPr/>
        <p:txBody>
          <a:bodyPr>
            <a:normAutofit/>
          </a:bodyPr>
          <a:lstStyle/>
          <a:p>
            <a:r>
              <a:rPr lang="en-US" dirty="0" smtClean="0"/>
              <a:t>When we leave school for learning events, we represent  not only Project Read and Reach but our whole school to the outside world.</a:t>
            </a:r>
          </a:p>
        </p:txBody>
      </p:sp>
      <p:pic>
        <p:nvPicPr>
          <p:cNvPr id="4098" name="Picture 2" descr="C:\Users\Shelley\AppData\Local\Microsoft\Windows\Temporary Internet Files\Content.IE5\FJ07H1BA\MC900001225[1].wmf"/>
          <p:cNvPicPr>
            <a:picLocks noChangeAspect="1" noChangeArrowheads="1"/>
          </p:cNvPicPr>
          <p:nvPr/>
        </p:nvPicPr>
        <p:blipFill>
          <a:blip r:embed="rId2" cstate="print"/>
          <a:srcRect/>
          <a:stretch>
            <a:fillRect/>
          </a:stretch>
        </p:blipFill>
        <p:spPr bwMode="auto">
          <a:xfrm>
            <a:off x="1143000" y="3733800"/>
            <a:ext cx="6731853" cy="1371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3124200"/>
            <a:ext cx="8229600" cy="4525963"/>
          </a:xfrm>
        </p:spPr>
        <p:txBody>
          <a:bodyPr>
            <a:normAutofit/>
          </a:bodyPr>
          <a:lstStyle/>
          <a:p>
            <a:r>
              <a:rPr lang="en-US" sz="4000" dirty="0" smtClean="0"/>
              <a:t>It is a horrible feeling to be asked to never come back again because of not showing respect to others and the Science Center!</a:t>
            </a:r>
          </a:p>
          <a:p>
            <a:endParaRPr lang="en-US" sz="4000" dirty="0"/>
          </a:p>
        </p:txBody>
      </p:sp>
      <p:pic>
        <p:nvPicPr>
          <p:cNvPr id="5122" name="Picture 2" descr="C:\Users\Shelley\AppData\Local\Microsoft\Windows\Temporary Internet Files\Content.IE5\5YLIWJN4\MC900433818[1].png"/>
          <p:cNvPicPr>
            <a:picLocks noChangeAspect="1" noChangeArrowheads="1"/>
          </p:cNvPicPr>
          <p:nvPr/>
        </p:nvPicPr>
        <p:blipFill>
          <a:blip r:embed="rId2" cstate="print"/>
          <a:srcRect/>
          <a:stretch>
            <a:fillRect/>
          </a:stretch>
        </p:blipFill>
        <p:spPr bwMode="auto">
          <a:xfrm>
            <a:off x="2667000" y="0"/>
            <a:ext cx="3429000" cy="3429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3124200"/>
            <a:ext cx="8229600" cy="4525963"/>
          </a:xfrm>
        </p:spPr>
        <p:txBody>
          <a:bodyPr>
            <a:normAutofit/>
          </a:bodyPr>
          <a:lstStyle/>
          <a:p>
            <a:r>
              <a:rPr lang="en-US" sz="4000" dirty="0" smtClean="0"/>
              <a:t>It is an outstanding feeling to earn a compliment  and an invitation to come back to the Science Center!</a:t>
            </a:r>
          </a:p>
          <a:p>
            <a:endParaRPr lang="en-US" sz="4000" dirty="0"/>
          </a:p>
        </p:txBody>
      </p:sp>
      <p:pic>
        <p:nvPicPr>
          <p:cNvPr id="6146" name="Picture 2" descr="C:\Users\Shelley\AppData\Local\Microsoft\Windows\Temporary Internet Files\Content.IE5\TQH287I2\MC900423171[1].wmf"/>
          <p:cNvPicPr>
            <a:picLocks noChangeAspect="1" noChangeArrowheads="1"/>
          </p:cNvPicPr>
          <p:nvPr/>
        </p:nvPicPr>
        <p:blipFill>
          <a:blip r:embed="rId2" cstate="print"/>
          <a:srcRect/>
          <a:stretch>
            <a:fillRect/>
          </a:stretch>
        </p:blipFill>
        <p:spPr bwMode="auto">
          <a:xfrm>
            <a:off x="3048000" y="228600"/>
            <a:ext cx="2971800" cy="29718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a Big 3 Learner!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Here is a learning goal:</a:t>
            </a:r>
          </a:p>
          <a:p>
            <a:endParaRPr lang="en-US" dirty="0" smtClean="0"/>
          </a:p>
          <a:p>
            <a:r>
              <a:rPr lang="en-US" dirty="0" smtClean="0"/>
              <a:t>See if you can find out what these words mean at the Science Center:</a:t>
            </a:r>
          </a:p>
          <a:p>
            <a:endParaRPr lang="en-US" dirty="0" smtClean="0"/>
          </a:p>
          <a:p>
            <a:r>
              <a:rPr lang="en-US" dirty="0" smtClean="0"/>
              <a:t>Fossils</a:t>
            </a:r>
          </a:p>
          <a:p>
            <a:r>
              <a:rPr lang="en-US" dirty="0" smtClean="0"/>
              <a:t>Paleontology</a:t>
            </a:r>
          </a:p>
          <a:p>
            <a:r>
              <a:rPr lang="en-US" dirty="0" smtClean="0"/>
              <a:t>Archeology</a:t>
            </a:r>
          </a:p>
          <a:p>
            <a:r>
              <a:rPr lang="en-US" dirty="0" smtClean="0"/>
              <a:t>Human Senses</a:t>
            </a:r>
          </a:p>
          <a:p>
            <a:r>
              <a:rPr lang="en-US" dirty="0" smtClean="0"/>
              <a:t>Structures</a:t>
            </a:r>
          </a:p>
          <a:p>
            <a:r>
              <a:rPr lang="en-US" dirty="0" smtClean="0"/>
              <a:t>Endangered Species</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 a Big 3 Learner:</a:t>
            </a:r>
            <a:br>
              <a:rPr lang="en-US" dirty="0" smtClean="0"/>
            </a:br>
            <a:r>
              <a:rPr lang="en-US" dirty="0" smtClean="0"/>
              <a:t>Journal about your trip!</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When you get back to school…..</a:t>
            </a:r>
          </a:p>
          <a:p>
            <a:endParaRPr lang="en-US" dirty="0" smtClean="0"/>
          </a:p>
          <a:p>
            <a:r>
              <a:rPr lang="en-US" dirty="0" smtClean="0"/>
              <a:t>Write a journal about something new you learned at the Science Center and or draw a picture explaining your topic.  You may write about more than one idea.</a:t>
            </a:r>
          </a:p>
          <a:p>
            <a:endParaRPr lang="en-US" dirty="0" smtClean="0"/>
          </a:p>
          <a:p>
            <a:r>
              <a:rPr lang="en-US" dirty="0" smtClean="0"/>
              <a:t>Write or draw about something at the Science Center you’d like to learn more about!</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Fun!!</a:t>
            </a:r>
            <a:endParaRPr lang="en-US" dirty="0"/>
          </a:p>
        </p:txBody>
      </p:sp>
      <p:pic>
        <p:nvPicPr>
          <p:cNvPr id="4" name="Content Placeholder 3" descr="5047dc6867262_image.jpg"/>
          <p:cNvPicPr>
            <a:picLocks noGrp="1" noChangeAspect="1"/>
          </p:cNvPicPr>
          <p:nvPr>
            <p:ph idx="1"/>
          </p:nvPr>
        </p:nvPicPr>
        <p:blipFill>
          <a:blip r:embed="rId2" cstate="print"/>
          <a:stretch>
            <a:fillRect/>
          </a:stretch>
        </p:blipFill>
        <p:spPr>
          <a:xfrm>
            <a:off x="1084161" y="1774825"/>
            <a:ext cx="6975677" cy="462597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PRR Field Trip to the </a:t>
            </a:r>
            <a:br>
              <a:rPr lang="en-US" dirty="0" smtClean="0"/>
            </a:br>
            <a:r>
              <a:rPr lang="en-US" dirty="0" smtClean="0"/>
              <a:t>St. Louis  Science Center </a:t>
            </a:r>
            <a:endParaRPr lang="en-US" dirty="0"/>
          </a:p>
        </p:txBody>
      </p:sp>
      <p:sp>
        <p:nvSpPr>
          <p:cNvPr id="5" name="Content Placeholder 4"/>
          <p:cNvSpPr>
            <a:spLocks noGrp="1"/>
          </p:cNvSpPr>
          <p:nvPr>
            <p:ph idx="1"/>
          </p:nvPr>
        </p:nvSpPr>
        <p:spPr>
          <a:xfrm>
            <a:off x="381000" y="1752600"/>
            <a:ext cx="8229600" cy="4525963"/>
          </a:xfrm>
        </p:spPr>
        <p:txBody>
          <a:bodyPr/>
          <a:lstStyle/>
          <a:p>
            <a:r>
              <a:rPr lang="en-US" dirty="0" smtClean="0"/>
              <a:t>When?   This Friday, January 18th </a:t>
            </a:r>
          </a:p>
          <a:p>
            <a:r>
              <a:rPr lang="en-US" dirty="0" smtClean="0"/>
              <a:t>What time? 1 pm</a:t>
            </a:r>
          </a:p>
          <a:p>
            <a:r>
              <a:rPr lang="en-US" dirty="0" smtClean="0"/>
              <a:t>For how long? We will be there for 2 hours!</a:t>
            </a:r>
          </a:p>
          <a:p>
            <a:r>
              <a:rPr lang="en-US" dirty="0" smtClean="0"/>
              <a:t>Who gets to go? All Big 3 students in PRR!</a:t>
            </a:r>
          </a:p>
          <a:p>
            <a:r>
              <a:rPr lang="en-US" dirty="0" smtClean="0"/>
              <a:t>How will we get there?</a:t>
            </a:r>
          </a:p>
          <a:p>
            <a:pPr>
              <a:buNone/>
            </a:pPr>
            <a:r>
              <a:rPr lang="en-US" dirty="0"/>
              <a:t> </a:t>
            </a:r>
            <a:r>
              <a:rPr lang="en-US" dirty="0" smtClean="0"/>
              <a:t>   Both Lincoln and </a:t>
            </a:r>
            <a:r>
              <a:rPr lang="en-US" dirty="0" err="1" smtClean="0"/>
              <a:t>Blackhurst</a:t>
            </a:r>
            <a:r>
              <a:rPr lang="en-US" dirty="0" smtClean="0"/>
              <a:t> PRR kids will ride a school bus together to the Science Center.</a:t>
            </a:r>
          </a:p>
          <a:p>
            <a:endParaRPr lang="en-US" dirty="0"/>
          </a:p>
        </p:txBody>
      </p:sp>
      <p:pic>
        <p:nvPicPr>
          <p:cNvPr id="1029" name="Picture 5"/>
          <p:cNvPicPr>
            <a:picLocks noChangeAspect="1" noChangeArrowheads="1"/>
          </p:cNvPicPr>
          <p:nvPr/>
        </p:nvPicPr>
        <p:blipFill>
          <a:blip r:embed="rId2" cstate="print"/>
          <a:srcRect/>
          <a:stretch>
            <a:fillRect/>
          </a:stretch>
        </p:blipFill>
        <p:spPr bwMode="auto">
          <a:xfrm>
            <a:off x="7315200" y="457200"/>
            <a:ext cx="1238250" cy="12477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will be doing at </a:t>
            </a:r>
            <a:br>
              <a:rPr lang="en-US" dirty="0" smtClean="0"/>
            </a:br>
            <a:r>
              <a:rPr lang="en-US" dirty="0" smtClean="0"/>
              <a:t>the Science Center?</a:t>
            </a:r>
            <a:endParaRPr lang="en-US" dirty="0"/>
          </a:p>
        </p:txBody>
      </p:sp>
      <p:sp>
        <p:nvSpPr>
          <p:cNvPr id="3" name="Content Placeholder 2"/>
          <p:cNvSpPr>
            <a:spLocks noGrp="1"/>
          </p:cNvSpPr>
          <p:nvPr>
            <p:ph idx="1"/>
          </p:nvPr>
        </p:nvSpPr>
        <p:spPr/>
        <p:txBody>
          <a:bodyPr>
            <a:normAutofit/>
          </a:bodyPr>
          <a:lstStyle/>
          <a:p>
            <a:r>
              <a:rPr lang="en-US" sz="2400" dirty="0" smtClean="0"/>
              <a:t>PRR will visit all the free galleries which include things for kids to touch and do to learn about science.</a:t>
            </a:r>
          </a:p>
          <a:p>
            <a:r>
              <a:rPr lang="en-US" sz="2400" dirty="0" smtClean="0"/>
              <a:t>The Science Center is such a big place, we probably won’t be able to do everything! </a:t>
            </a:r>
          </a:p>
          <a:p>
            <a:endParaRPr lang="en-US" sz="2400" dirty="0" smtClean="0"/>
          </a:p>
          <a:p>
            <a:endParaRPr lang="en-US" sz="2400" dirty="0" smtClean="0"/>
          </a:p>
          <a:p>
            <a:endParaRPr lang="en-US" sz="2400" dirty="0"/>
          </a:p>
        </p:txBody>
      </p:sp>
      <p:pic>
        <p:nvPicPr>
          <p:cNvPr id="4" name="Picture 3" descr="images.jpg"/>
          <p:cNvPicPr>
            <a:picLocks noChangeAspect="1"/>
          </p:cNvPicPr>
          <p:nvPr/>
        </p:nvPicPr>
        <p:blipFill>
          <a:blip r:embed="rId2" cstate="print"/>
          <a:stretch>
            <a:fillRect/>
          </a:stretch>
        </p:blipFill>
        <p:spPr>
          <a:xfrm>
            <a:off x="3962400" y="2971800"/>
            <a:ext cx="5496393" cy="3657600"/>
          </a:xfrm>
          <a:prstGeom prst="rect">
            <a:avLst/>
          </a:prstGeom>
        </p:spPr>
      </p:pic>
      <p:pic>
        <p:nvPicPr>
          <p:cNvPr id="5" name="Picture 4" descr="images2.jpg"/>
          <p:cNvPicPr>
            <a:picLocks noChangeAspect="1"/>
          </p:cNvPicPr>
          <p:nvPr/>
        </p:nvPicPr>
        <p:blipFill>
          <a:blip r:embed="rId3" cstate="print"/>
          <a:stretch>
            <a:fillRect/>
          </a:stretch>
        </p:blipFill>
        <p:spPr>
          <a:xfrm>
            <a:off x="457200" y="3810000"/>
            <a:ext cx="2950197" cy="2209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parts of the Science Center</a:t>
            </a:r>
            <a:br>
              <a:rPr lang="en-US" dirty="0" smtClean="0"/>
            </a:br>
            <a:r>
              <a:rPr lang="en-US" dirty="0" smtClean="0"/>
              <a:t>charge a fee </a:t>
            </a:r>
            <a:endParaRPr lang="en-US" dirty="0"/>
          </a:p>
        </p:txBody>
      </p:sp>
      <p:sp>
        <p:nvSpPr>
          <p:cNvPr id="3" name="Content Placeholder 2"/>
          <p:cNvSpPr>
            <a:spLocks noGrp="1"/>
          </p:cNvSpPr>
          <p:nvPr>
            <p:ph idx="1"/>
          </p:nvPr>
        </p:nvSpPr>
        <p:spPr/>
        <p:txBody>
          <a:bodyPr>
            <a:normAutofit lnSpcReduction="10000"/>
          </a:bodyPr>
          <a:lstStyle/>
          <a:p>
            <a:r>
              <a:rPr lang="en-US" dirty="0" smtClean="0"/>
              <a:t>There are many things to do and see at the Science Center.</a:t>
            </a:r>
          </a:p>
          <a:p>
            <a:r>
              <a:rPr lang="en-US" dirty="0" smtClean="0"/>
              <a:t>Many things requires people buy a ticket to go in to explore, we will have tickets for the Wildlife Rescue Exhibit. This special exhibit will only be at the Science Center for a short time.</a:t>
            </a:r>
          </a:p>
          <a:p>
            <a:r>
              <a:rPr lang="en-US" dirty="0" smtClean="0"/>
              <a:t>We will not be visiting the </a:t>
            </a:r>
            <a:r>
              <a:rPr lang="en-US" dirty="0" err="1" smtClean="0"/>
              <a:t>Omnimax</a:t>
            </a:r>
            <a:r>
              <a:rPr lang="en-US" dirty="0" smtClean="0"/>
              <a:t> or Planetarium theaters or Discovery Room this time.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8915400" cy="1252728"/>
          </a:xfrm>
        </p:spPr>
        <p:txBody>
          <a:bodyPr>
            <a:normAutofit fontScale="90000"/>
          </a:bodyPr>
          <a:lstStyle/>
          <a:p>
            <a:r>
              <a:rPr lang="en-US" dirty="0" smtClean="0"/>
              <a:t>We will be visiting this Special Exhibit:</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219200" y="1371600"/>
            <a:ext cx="6934200" cy="37358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Here is a sneak preview of the </a:t>
            </a:r>
            <a:br>
              <a:rPr lang="en-US" dirty="0" smtClean="0"/>
            </a:br>
            <a:r>
              <a:rPr lang="en-US" dirty="0" smtClean="0"/>
              <a:t>Wildlife Rescue Exhibit:</a:t>
            </a:r>
            <a:endParaRPr lang="en-US" dirty="0"/>
          </a:p>
        </p:txBody>
      </p:sp>
      <p:pic>
        <p:nvPicPr>
          <p:cNvPr id="3074" name="Picture 2"/>
          <p:cNvPicPr>
            <a:picLocks noGrp="1" noChangeAspect="1" noChangeArrowheads="1"/>
          </p:cNvPicPr>
          <p:nvPr>
            <p:ph idx="1"/>
          </p:nvPr>
        </p:nvPicPr>
        <p:blipFill>
          <a:blip r:embed="rId2" cstate="print"/>
          <a:stretch>
            <a:fillRect/>
          </a:stretch>
        </p:blipFill>
        <p:spPr bwMode="auto">
          <a:xfrm>
            <a:off x="2819400" y="2514600"/>
            <a:ext cx="3810000" cy="4103077"/>
          </a:xfrm>
          <a:prstGeom prst="rect">
            <a:avLst/>
          </a:prstGeom>
          <a:noFill/>
          <a:ln w="9525">
            <a:noFill/>
            <a:miter lim="800000"/>
            <a:headEnd/>
            <a:tailEnd/>
          </a:ln>
        </p:spPr>
      </p:pic>
      <p:sp>
        <p:nvSpPr>
          <p:cNvPr id="4" name="Rectangle 3"/>
          <p:cNvSpPr/>
          <p:nvPr/>
        </p:nvSpPr>
        <p:spPr>
          <a:xfrm>
            <a:off x="304800" y="1752600"/>
            <a:ext cx="8001000" cy="954107"/>
          </a:xfrm>
          <a:prstGeom prst="rect">
            <a:avLst/>
          </a:prstGeom>
        </p:spPr>
        <p:txBody>
          <a:bodyPr wrap="square">
            <a:spAutoFit/>
          </a:bodyPr>
          <a:lstStyle/>
          <a:p>
            <a:r>
              <a:rPr lang="en-US" sz="2800" dirty="0" smtClean="0">
                <a:hlinkClick r:id="rId3"/>
              </a:rPr>
              <a:t>http://www.slsc.org/WhatToDo/WildlifeRescue.aspx</a:t>
            </a:r>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Expectations of the Science Center </a:t>
            </a:r>
            <a:endParaRPr lang="en-US" dirty="0"/>
          </a:p>
        </p:txBody>
      </p:sp>
      <p:sp>
        <p:nvSpPr>
          <p:cNvPr id="3" name="Content Placeholder 2"/>
          <p:cNvSpPr>
            <a:spLocks noGrp="1"/>
          </p:cNvSpPr>
          <p:nvPr>
            <p:ph idx="1"/>
          </p:nvPr>
        </p:nvSpPr>
        <p:spPr>
          <a:xfrm>
            <a:off x="457200" y="1524000"/>
            <a:ext cx="8229600" cy="4625609"/>
          </a:xfrm>
        </p:spPr>
        <p:txBody>
          <a:bodyPr/>
          <a:lstStyle/>
          <a:p>
            <a:pPr>
              <a:buNone/>
            </a:pPr>
            <a:r>
              <a:rPr lang="en-US" dirty="0" smtClean="0"/>
              <a:t>The Science Center expects all guests:</a:t>
            </a:r>
          </a:p>
          <a:p>
            <a:r>
              <a:rPr lang="en-US" dirty="0" smtClean="0"/>
              <a:t> to walk inside the building, there are a lot of people there</a:t>
            </a:r>
          </a:p>
          <a:p>
            <a:r>
              <a:rPr lang="en-US" dirty="0" smtClean="0"/>
              <a:t>to follow directions of signs at each exhibit</a:t>
            </a:r>
          </a:p>
          <a:p>
            <a:r>
              <a:rPr lang="en-US" dirty="0"/>
              <a:t>t</a:t>
            </a:r>
            <a:r>
              <a:rPr lang="en-US" dirty="0" smtClean="0"/>
              <a:t>o not touch the dinosaurs  (why do you think people should not touch the dinosaurs?)</a:t>
            </a:r>
          </a:p>
          <a:p>
            <a:endParaRPr lang="en-US" dirty="0"/>
          </a:p>
        </p:txBody>
      </p:sp>
      <p:pic>
        <p:nvPicPr>
          <p:cNvPr id="4" name="Picture 3" descr="images3.jpg"/>
          <p:cNvPicPr>
            <a:picLocks noChangeAspect="1"/>
          </p:cNvPicPr>
          <p:nvPr/>
        </p:nvPicPr>
        <p:blipFill>
          <a:blip r:embed="rId2" cstate="print"/>
          <a:stretch>
            <a:fillRect/>
          </a:stretch>
        </p:blipFill>
        <p:spPr>
          <a:xfrm>
            <a:off x="3048000" y="4514850"/>
            <a:ext cx="3124200" cy="23431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of PRR</a:t>
            </a:r>
            <a:endParaRPr lang="en-US" dirty="0"/>
          </a:p>
        </p:txBody>
      </p:sp>
      <p:sp>
        <p:nvSpPr>
          <p:cNvPr id="3" name="Content Placeholder 2"/>
          <p:cNvSpPr>
            <a:spLocks noGrp="1"/>
          </p:cNvSpPr>
          <p:nvPr>
            <p:ph idx="1"/>
          </p:nvPr>
        </p:nvSpPr>
        <p:spPr/>
        <p:txBody>
          <a:bodyPr>
            <a:normAutofit/>
          </a:bodyPr>
          <a:lstStyle/>
          <a:p>
            <a:pPr>
              <a:buNone/>
            </a:pPr>
            <a:r>
              <a:rPr lang="en-US" dirty="0" smtClean="0"/>
              <a:t>PRR expects all students on the field trip to:</a:t>
            </a:r>
          </a:p>
          <a:p>
            <a:r>
              <a:rPr lang="en-US" dirty="0" smtClean="0"/>
              <a:t>Stay with your group and assigned adult</a:t>
            </a:r>
          </a:p>
          <a:p>
            <a:r>
              <a:rPr lang="en-US" dirty="0" smtClean="0"/>
              <a:t>To show fellow PRR students kindness and respect (take turns,  kind words)</a:t>
            </a:r>
          </a:p>
          <a:p>
            <a:r>
              <a:rPr lang="en-US" dirty="0" smtClean="0"/>
              <a:t>Older kids to read about the exhibits to younger kids</a:t>
            </a:r>
          </a:p>
          <a:p>
            <a:r>
              <a:rPr lang="en-US" dirty="0" smtClean="0"/>
              <a:t>Sit on the bus facing forward, talk softly</a:t>
            </a:r>
          </a:p>
          <a:p>
            <a:r>
              <a:rPr lang="en-US" dirty="0" smtClean="0"/>
              <a:t>Follow all directions of PRR teachers            </a:t>
            </a:r>
            <a:r>
              <a:rPr lang="en-US" b="1" dirty="0" smtClean="0"/>
              <a:t>first </a:t>
            </a:r>
            <a:r>
              <a:rPr lang="en-US" b="1" dirty="0" smtClean="0"/>
              <a:t>time asked!!!</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Your Group at the Science Center</a:t>
            </a:r>
            <a:endParaRPr lang="en-US" dirty="0"/>
          </a:p>
        </p:txBody>
      </p:sp>
      <p:sp>
        <p:nvSpPr>
          <p:cNvPr id="3" name="Content Placeholder 2"/>
          <p:cNvSpPr>
            <a:spLocks noGrp="1"/>
          </p:cNvSpPr>
          <p:nvPr>
            <p:ph idx="1"/>
          </p:nvPr>
        </p:nvSpPr>
        <p:spPr/>
        <p:txBody>
          <a:bodyPr/>
          <a:lstStyle/>
          <a:p>
            <a:r>
              <a:rPr lang="en-US" dirty="0" smtClean="0"/>
              <a:t>Be Safe! You must stay in sight of your PRR Leader at all times.</a:t>
            </a:r>
          </a:p>
          <a:p>
            <a:r>
              <a:rPr lang="en-US" dirty="0" smtClean="0"/>
              <a:t>Be respectful! Follow your PRR Leader’s instructions at all times!</a:t>
            </a:r>
          </a:p>
          <a:p>
            <a:r>
              <a:rPr lang="en-US" dirty="0" smtClean="0"/>
              <a:t>Be safe! If someone has to go to the rest room, every one in the group has to go to the rest room so PRR adults can supervise everyone at all times!  Thank you!!</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108</TotalTime>
  <Words>567</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Module</vt:lpstr>
      <vt:lpstr>PRR Field Trip to the  St. Louis  Science Center this Friday!!</vt:lpstr>
      <vt:lpstr>PRR Field Trip to the  St. Louis  Science Center </vt:lpstr>
      <vt:lpstr>What we will be doing at  the Science Center?</vt:lpstr>
      <vt:lpstr>Some parts of the Science Center charge a fee </vt:lpstr>
      <vt:lpstr>We will be visiting this Special Exhibit:</vt:lpstr>
      <vt:lpstr>Here is a sneak preview of the  Wildlife Rescue Exhibit:</vt:lpstr>
      <vt:lpstr>Expectations of the Science Center </vt:lpstr>
      <vt:lpstr>Expectations of PRR</vt:lpstr>
      <vt:lpstr>In Your Group at the Science Center</vt:lpstr>
      <vt:lpstr>PRR Stands for Big 3!!!!</vt:lpstr>
      <vt:lpstr>Slide 11</vt:lpstr>
      <vt:lpstr>Slide 12</vt:lpstr>
      <vt:lpstr>Be a Big 3 Learner!</vt:lpstr>
      <vt:lpstr>Be a Big 3 Learner: Journal about your trip!</vt:lpstr>
      <vt:lpstr>Have Fun!!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PRR Field Trip to the  St. Louis  Science Center</dc:title>
  <dc:creator>Shelley</dc:creator>
  <cp:lastModifiedBy>Shelley</cp:lastModifiedBy>
  <cp:revision>17</cp:revision>
  <dcterms:created xsi:type="dcterms:W3CDTF">2013-01-15T15:55:33Z</dcterms:created>
  <dcterms:modified xsi:type="dcterms:W3CDTF">2013-01-15T17:44:03Z</dcterms:modified>
</cp:coreProperties>
</file>