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74" r:id="rId2"/>
    <p:sldMasterId id="2147483675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For all procedures please use the following motto: Teach, Practice, Reteach, Practice if needed, Reteach and Practice again.</a:t>
            </a:r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PRR is a FUN extension to the school day but we must have everyone's cooperation (express this to the children)</a:t>
            </a:r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Discuss with your students how you plan to have helpers each day. </a:t>
            </a: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395412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304800" algn="l" rtl="0">
              <a:spcBef>
                <a:spcPts val="0"/>
              </a:spcBef>
              <a:buClr>
                <a:srgbClr val="FFA711"/>
              </a:buClr>
              <a:buSzPct val="100000"/>
              <a:buFont typeface="Georgia"/>
              <a:buNone/>
              <a:defRPr sz="4800" b="1" i="0" u="none" strike="noStrike" cap="none" baseline="0">
                <a:solidFill>
                  <a:srgbClr val="FFA71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910423"/>
            <a:ext cx="7772400" cy="111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203200" algn="l" rtl="0">
              <a:spcBef>
                <a:spcPts val="0"/>
              </a:spcBef>
              <a:buClr>
                <a:schemeClr val="lt2"/>
              </a:buClr>
              <a:buSzPct val="100000"/>
              <a:buFont typeface="Georgia"/>
              <a:buNone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0" y="4615343"/>
            <a:ext cx="9144000" cy="2197267"/>
            <a:chOff x="0" y="3690482"/>
            <a:chExt cx="9144000" cy="850171"/>
          </a:xfrm>
        </p:grpSpPr>
        <p:sp>
          <p:nvSpPr>
            <p:cNvPr id="12" name="Shape 12"/>
            <p:cNvSpPr/>
            <p:nvPr/>
          </p:nvSpPr>
          <p:spPr>
            <a:xfrm>
              <a:off x="0" y="4419321"/>
              <a:ext cx="9144000" cy="7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0" y="3774403"/>
              <a:ext cx="9144000" cy="118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0" y="3875339"/>
              <a:ext cx="9144000" cy="116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3956051"/>
              <a:ext cx="9144000" cy="18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0" y="4186767"/>
              <a:ext cx="9144000" cy="13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0" y="4320625"/>
              <a:ext cx="914400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0" y="4478853"/>
              <a:ext cx="9144000" cy="6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0" y="3690482"/>
              <a:ext cx="9144000" cy="45600"/>
            </a:xfrm>
            <a:prstGeom prst="rect">
              <a:avLst/>
            </a:prstGeom>
            <a:solidFill>
              <a:srgbClr val="FFA71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687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8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 sz="2800"/>
            </a:lvl1pPr>
            <a:lvl2pPr rtl="0">
              <a:buNone/>
              <a:defRPr sz="2400"/>
            </a:lvl2pPr>
            <a:lvl3pPr rtl="0">
              <a:buNone/>
              <a:defRPr sz="2000"/>
            </a:lvl3pPr>
            <a:lvl4pPr rtl="0">
              <a:buNone/>
              <a:defRPr sz="1800"/>
            </a:lvl4pPr>
            <a:lvl5pPr rtl="0">
              <a:buNone/>
              <a:defRPr sz="1800"/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8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 sz="2800"/>
            </a:lvl1pPr>
            <a:lvl2pPr rtl="0">
              <a:buNone/>
              <a:defRPr sz="2400"/>
            </a:lvl2pPr>
            <a:lvl3pPr rtl="0">
              <a:buNone/>
              <a:defRPr sz="2000"/>
            </a:lvl3pPr>
            <a:lvl4pPr rtl="0">
              <a:buNone/>
              <a:defRPr sz="1800"/>
            </a:lvl4pPr>
            <a:lvl5pPr rtl="0">
              <a:buNone/>
              <a:defRPr sz="1800"/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7415211" y="0"/>
            <a:ext cx="1555750" cy="816301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8397875" y="1746911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8397875" y="2560524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7415211" y="816300"/>
            <a:ext cx="1555750" cy="813611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687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3175" y="3486150"/>
            <a:ext cx="635000" cy="815975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3175" y="4302125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152400" y="60452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152400" y="52324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7415211" y="0"/>
            <a:ext cx="1555750" cy="816301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8397875" y="1746911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8397875" y="2560524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7415211" y="816300"/>
            <a:ext cx="1555750" cy="813611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1574800" y="4427537"/>
            <a:ext cx="5486399" cy="6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14300" algn="ctr" rtl="0">
              <a:buSzPct val="100000"/>
              <a:buNone/>
              <a:defRPr sz="1800"/>
            </a:lvl1pPr>
            <a:lvl2pPr marL="0" indent="114300" algn="ctr" rtl="0">
              <a:buSzPct val="100000"/>
              <a:buNone/>
              <a:defRPr sz="1800"/>
            </a:lvl2pPr>
            <a:lvl3pPr marL="0" indent="114300" algn="ctr" rtl="0">
              <a:buSzPct val="100000"/>
              <a:buNone/>
              <a:defRPr sz="1800"/>
            </a:lvl3pPr>
            <a:lvl4pPr marL="0" indent="114300" algn="ctr" rtl="0">
              <a:buSzPct val="100000"/>
              <a:buNone/>
              <a:defRPr sz="1800"/>
            </a:lvl4pPr>
            <a:lvl5pPr marL="0" indent="114300" algn="ctr" rtl="0">
              <a:buSzPct val="100000"/>
              <a:buNone/>
              <a:defRPr sz="1800"/>
            </a:lvl5pPr>
            <a:lvl6pPr marL="0" indent="114300" algn="ctr" rtl="0">
              <a:buSzPct val="100000"/>
              <a:buNone/>
              <a:defRPr sz="1800"/>
            </a:lvl6pPr>
            <a:lvl7pPr marL="0" indent="114300" algn="ctr" rtl="0">
              <a:buSzPct val="100000"/>
              <a:buNone/>
              <a:defRPr sz="1800"/>
            </a:lvl7pPr>
            <a:lvl8pPr marL="0" indent="114300" algn="ctr" rtl="0">
              <a:buSzPct val="100000"/>
              <a:buNone/>
              <a:defRPr sz="1800"/>
            </a:lvl8pPr>
            <a:lvl9pPr marL="0" indent="114300" algn="ctr" rtl="0"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3175" y="3486150"/>
            <a:ext cx="635000" cy="815975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175" y="4302125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52400" y="60452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152400" y="52324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7415211" y="0"/>
            <a:ext cx="1555750" cy="816301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8397875" y="1746911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8397875" y="2560524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7415211" y="816300"/>
            <a:ext cx="1555750" cy="813611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Calibri"/>
              <a:buNone/>
              <a:defRPr sz="28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Calibri"/>
              <a:buNone/>
              <a:defRPr sz="24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marL="457200" indent="0" rtl="0"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buNone/>
              <a:defRPr>
                <a:solidFill>
                  <a:srgbClr val="FFA711"/>
                </a:solidFill>
              </a:defRPr>
            </a:lvl1pPr>
            <a:lvl2pPr rtl="0">
              <a:buNone/>
              <a:defRPr>
                <a:solidFill>
                  <a:srgbClr val="FFA711"/>
                </a:solidFill>
              </a:defRPr>
            </a:lvl2pPr>
            <a:lvl3pPr rtl="0">
              <a:buNone/>
              <a:defRPr>
                <a:solidFill>
                  <a:srgbClr val="FFA711"/>
                </a:solidFill>
              </a:defRPr>
            </a:lvl3pPr>
            <a:lvl4pPr rtl="0">
              <a:buNone/>
              <a:defRPr>
                <a:solidFill>
                  <a:srgbClr val="FFA711"/>
                </a:solidFill>
              </a:defRPr>
            </a:lvl4pPr>
            <a:lvl5pPr rtl="0">
              <a:buNone/>
              <a:defRPr>
                <a:solidFill>
                  <a:srgbClr val="FFA711"/>
                </a:solidFill>
              </a:defRPr>
            </a:lvl5pPr>
            <a:lvl6pPr rtl="0">
              <a:buNone/>
              <a:defRPr>
                <a:solidFill>
                  <a:srgbClr val="FFA711"/>
                </a:solidFill>
              </a:defRPr>
            </a:lvl6pPr>
            <a:lvl7pPr rtl="0">
              <a:buNone/>
              <a:defRPr>
                <a:solidFill>
                  <a:srgbClr val="FFA711"/>
                </a:solidFill>
              </a:defRPr>
            </a:lvl7pPr>
            <a:lvl8pPr rtl="0">
              <a:buNone/>
              <a:defRPr>
                <a:solidFill>
                  <a:srgbClr val="FFA711"/>
                </a:solidFill>
              </a:defRPr>
            </a:lvl8pPr>
            <a:lvl9pPr rtl="0">
              <a:buNone/>
              <a:defRPr>
                <a:solidFill>
                  <a:srgbClr val="FFA71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3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buClr>
                <a:schemeClr val="lt2"/>
              </a:buClr>
              <a:buSzPct val="166666"/>
              <a:buFont typeface="Arial"/>
              <a:buChar char="•"/>
              <a:defRPr sz="32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42950" indent="-285750" algn="l" rtl="0">
              <a:spcBef>
                <a:spcPts val="560"/>
              </a:spcBef>
              <a:buClr>
                <a:schemeClr val="lt2"/>
              </a:buClr>
              <a:buSzPct val="100000"/>
              <a:buFont typeface="Courier New"/>
              <a:buChar char="o"/>
              <a:defRPr sz="28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43000" indent="-228600" algn="l" rtl="0">
              <a:spcBef>
                <a:spcPts val="480"/>
              </a:spcBef>
              <a:buClr>
                <a:schemeClr val="lt2"/>
              </a:buClr>
              <a:buSzPct val="100000"/>
              <a:buFont typeface="Wingdings"/>
              <a:buChar char="§"/>
              <a:defRPr sz="24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00200" indent="-228600" algn="l" rtl="0">
              <a:spcBef>
                <a:spcPts val="400"/>
              </a:spcBef>
              <a:buClr>
                <a:schemeClr val="lt2"/>
              </a:buClr>
              <a:buSzPct val="166666"/>
              <a:buFont typeface="Arial"/>
              <a:buChar char="•"/>
              <a:defRPr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Courier New"/>
              <a:buChar char="o"/>
              <a:defRPr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5146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Wingdings"/>
              <a:buChar char="§"/>
              <a:defRPr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971800" indent="-228600" algn="l" rtl="0">
              <a:spcBef>
                <a:spcPts val="400"/>
              </a:spcBef>
              <a:buClr>
                <a:schemeClr val="lt2"/>
              </a:buClr>
              <a:buSzPct val="166666"/>
              <a:buFont typeface="Arial"/>
              <a:buChar char="•"/>
              <a:defRPr sz="20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4290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Courier New"/>
              <a:buChar char="o"/>
              <a:defRPr sz="2000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8862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Wingdings"/>
              <a:buChar char="§"/>
              <a:defRPr sz="2000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grpSp>
        <p:nvGrpSpPr>
          <p:cNvPr id="23" name="Shape 23"/>
          <p:cNvGrpSpPr/>
          <p:nvPr/>
        </p:nvGrpSpPr>
        <p:grpSpPr>
          <a:xfrm>
            <a:off x="0" y="6078691"/>
            <a:ext cx="9144000" cy="779372"/>
            <a:chOff x="0" y="3690482"/>
            <a:chExt cx="9144000" cy="301556"/>
          </a:xfrm>
        </p:grpSpPr>
        <p:sp>
          <p:nvSpPr>
            <p:cNvPr id="24" name="Shape 24"/>
            <p:cNvSpPr/>
            <p:nvPr/>
          </p:nvSpPr>
          <p:spPr>
            <a:xfrm>
              <a:off x="0" y="3774403"/>
              <a:ext cx="9144000" cy="118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0" y="3875339"/>
              <a:ext cx="9144000" cy="11669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0" y="3690482"/>
              <a:ext cx="9144000" cy="45600"/>
            </a:xfrm>
            <a:prstGeom prst="rect">
              <a:avLst/>
            </a:prstGeom>
            <a:solidFill>
              <a:srgbClr val="FF6428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3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 sz="2800">
                <a:solidFill>
                  <a:schemeClr val="lt2"/>
                </a:solidFill>
              </a:defRPr>
            </a:lvl1pPr>
            <a:lvl2pPr rtl="0">
              <a:buNone/>
              <a:defRPr sz="2400">
                <a:solidFill>
                  <a:schemeClr val="lt2"/>
                </a:solidFill>
              </a:defRPr>
            </a:lvl2pPr>
            <a:lvl3pPr rtl="0">
              <a:buNone/>
              <a:defRPr sz="2000">
                <a:solidFill>
                  <a:schemeClr val="lt2"/>
                </a:solidFill>
              </a:defRPr>
            </a:lvl3pPr>
            <a:lvl4pPr rtl="0">
              <a:buNone/>
              <a:defRPr sz="1800">
                <a:solidFill>
                  <a:schemeClr val="lt2"/>
                </a:solidFill>
              </a:defRPr>
            </a:lvl4pPr>
            <a:lvl5pPr rtl="0">
              <a:buNone/>
              <a:defRPr sz="1800">
                <a:solidFill>
                  <a:schemeClr val="lt2"/>
                </a:solidFill>
              </a:defRPr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3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buNone/>
              <a:defRPr sz="2800">
                <a:solidFill>
                  <a:schemeClr val="lt2"/>
                </a:solidFill>
              </a:defRPr>
            </a:lvl1pPr>
            <a:lvl2pPr rtl="0">
              <a:buNone/>
              <a:defRPr sz="2400">
                <a:solidFill>
                  <a:schemeClr val="lt2"/>
                </a:solidFill>
              </a:defRPr>
            </a:lvl2pPr>
            <a:lvl3pPr rtl="0">
              <a:buNone/>
              <a:defRPr sz="2000">
                <a:solidFill>
                  <a:schemeClr val="lt2"/>
                </a:solidFill>
              </a:defRPr>
            </a:lvl3pPr>
            <a:lvl4pPr rtl="0">
              <a:buNone/>
              <a:defRPr sz="1800">
                <a:solidFill>
                  <a:schemeClr val="lt2"/>
                </a:solidFill>
              </a:defRPr>
            </a:lvl4pPr>
            <a:lvl5pPr rtl="0">
              <a:buNone/>
              <a:defRPr sz="1800">
                <a:solidFill>
                  <a:schemeClr val="lt2"/>
                </a:solidFill>
              </a:defRPr>
            </a:lvl5pPr>
            <a:lvl6pPr rtl="0">
              <a:buNone/>
              <a:defRPr sz="1800"/>
            </a:lvl6pPr>
            <a:lvl7pPr rtl="0">
              <a:buNone/>
              <a:defRPr sz="1800"/>
            </a:lvl7pPr>
            <a:lvl8pPr rtl="0">
              <a:buNone/>
              <a:defRPr sz="1800"/>
            </a:lvl8pPr>
            <a:lvl9pPr rtl="0">
              <a:buNone/>
              <a:defRPr sz="1800"/>
            </a:lvl9pPr>
          </a:lstStyle>
          <a:p>
            <a:endParaRPr/>
          </a:p>
        </p:txBody>
      </p:sp>
      <p:grpSp>
        <p:nvGrpSpPr>
          <p:cNvPr id="31" name="Shape 31"/>
          <p:cNvGrpSpPr/>
          <p:nvPr/>
        </p:nvGrpSpPr>
        <p:grpSpPr>
          <a:xfrm>
            <a:off x="0" y="6078691"/>
            <a:ext cx="9144000" cy="779372"/>
            <a:chOff x="0" y="3690482"/>
            <a:chExt cx="9144000" cy="301556"/>
          </a:xfrm>
        </p:grpSpPr>
        <p:sp>
          <p:nvSpPr>
            <p:cNvPr id="32" name="Shape 32"/>
            <p:cNvSpPr/>
            <p:nvPr/>
          </p:nvSpPr>
          <p:spPr>
            <a:xfrm>
              <a:off x="0" y="3774403"/>
              <a:ext cx="9144000" cy="118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0" y="3875339"/>
              <a:ext cx="9144000" cy="116699"/>
            </a:xfrm>
            <a:prstGeom prst="rect">
              <a:avLst/>
            </a:prstGeom>
            <a:solidFill>
              <a:srgbClr val="E9E0C9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3690482"/>
              <a:ext cx="9144000" cy="45600"/>
            </a:xfrm>
            <a:prstGeom prst="rect">
              <a:avLst/>
            </a:prstGeom>
            <a:solidFill>
              <a:srgbClr val="FFA71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grpSp>
        <p:nvGrpSpPr>
          <p:cNvPr id="37" name="Shape 37"/>
          <p:cNvGrpSpPr/>
          <p:nvPr/>
        </p:nvGrpSpPr>
        <p:grpSpPr>
          <a:xfrm>
            <a:off x="0" y="6078691"/>
            <a:ext cx="9144000" cy="779372"/>
            <a:chOff x="0" y="3690482"/>
            <a:chExt cx="9144000" cy="301556"/>
          </a:xfrm>
        </p:grpSpPr>
        <p:sp>
          <p:nvSpPr>
            <p:cNvPr id="38" name="Shape 38"/>
            <p:cNvSpPr/>
            <p:nvPr/>
          </p:nvSpPr>
          <p:spPr>
            <a:xfrm>
              <a:off x="0" y="3774403"/>
              <a:ext cx="9144000" cy="118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0" y="3875339"/>
              <a:ext cx="9144000" cy="116699"/>
            </a:xfrm>
            <a:prstGeom prst="rect">
              <a:avLst/>
            </a:prstGeom>
            <a:solidFill>
              <a:srgbClr val="E9E0C9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0" y="3690482"/>
              <a:ext cx="9144000" cy="45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62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1pPr>
            <a:lvl2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2pPr>
            <a:lvl3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3pPr>
            <a:lvl4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4pPr>
            <a:lvl5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5pPr>
            <a:lvl6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6pPr>
            <a:lvl7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7pPr>
            <a:lvl8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8pPr>
            <a:lvl9pPr marL="0" indent="88900" algn="ctr" rtl="0">
              <a:buClr>
                <a:srgbClr val="FFA711"/>
              </a:buClr>
              <a:buSzPct val="100000"/>
              <a:buFont typeface="Georgia"/>
              <a:buNone/>
              <a:defRPr sz="1400">
                <a:solidFill>
                  <a:srgbClr val="FFA711"/>
                </a:solidFill>
              </a:defRPr>
            </a:lvl9pPr>
          </a:lstStyle>
          <a:p>
            <a:endParaRPr/>
          </a:p>
        </p:txBody>
      </p:sp>
      <p:grpSp>
        <p:nvGrpSpPr>
          <p:cNvPr id="43" name="Shape 43"/>
          <p:cNvGrpSpPr/>
          <p:nvPr/>
        </p:nvGrpSpPr>
        <p:grpSpPr>
          <a:xfrm>
            <a:off x="0" y="6078691"/>
            <a:ext cx="9144000" cy="779372"/>
            <a:chOff x="0" y="3690482"/>
            <a:chExt cx="9144000" cy="301556"/>
          </a:xfrm>
        </p:grpSpPr>
        <p:sp>
          <p:nvSpPr>
            <p:cNvPr id="44" name="Shape 44"/>
            <p:cNvSpPr/>
            <p:nvPr/>
          </p:nvSpPr>
          <p:spPr>
            <a:xfrm>
              <a:off x="0" y="3774403"/>
              <a:ext cx="9144000" cy="118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0" y="3875339"/>
              <a:ext cx="9144000" cy="11669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0" y="3690482"/>
              <a:ext cx="9144000" cy="45600"/>
            </a:xfrm>
            <a:prstGeom prst="rect">
              <a:avLst/>
            </a:prstGeom>
            <a:solidFill>
              <a:srgbClr val="FF6428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Shape 48"/>
          <p:cNvGrpSpPr/>
          <p:nvPr/>
        </p:nvGrpSpPr>
        <p:grpSpPr>
          <a:xfrm>
            <a:off x="0" y="4615343"/>
            <a:ext cx="9144000" cy="2197267"/>
            <a:chOff x="0" y="3690482"/>
            <a:chExt cx="9144000" cy="850171"/>
          </a:xfrm>
        </p:grpSpPr>
        <p:sp>
          <p:nvSpPr>
            <p:cNvPr id="49" name="Shape 49"/>
            <p:cNvSpPr/>
            <p:nvPr/>
          </p:nvSpPr>
          <p:spPr>
            <a:xfrm>
              <a:off x="0" y="4419321"/>
              <a:ext cx="9144000" cy="7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0" y="3774403"/>
              <a:ext cx="9144000" cy="118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0" y="3875339"/>
              <a:ext cx="9144000" cy="116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0" y="3956051"/>
              <a:ext cx="9144000" cy="18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0" y="4186767"/>
              <a:ext cx="9144000" cy="1337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4320625"/>
              <a:ext cx="914400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0" y="4478853"/>
              <a:ext cx="9144000" cy="6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0" y="3690482"/>
              <a:ext cx="9144000" cy="45600"/>
            </a:xfrm>
            <a:prstGeom prst="rect">
              <a:avLst/>
            </a:prstGeom>
            <a:solidFill>
              <a:srgbClr val="FFA711"/>
            </a:solidFill>
            <a:ln>
              <a:noFill/>
            </a:ln>
          </p:spPr>
          <p:txBody>
            <a:bodyPr lIns="91425" tIns="45700" rIns="91425" bIns="45700" anchor="t" anchorCtr="0">
              <a:spAutoFit/>
            </a:bodyPr>
            <a:lstStyle/>
            <a:p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997075" y="1461141"/>
            <a:ext cx="6400799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1997075" y="3002402"/>
            <a:ext cx="6400799" cy="1162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03200" algn="l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/>
          <p:nvPr/>
        </p:nvSpPr>
        <p:spPr>
          <a:xfrm>
            <a:off x="0" y="0"/>
            <a:ext cx="3135299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175" y="0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76" name="Shape 76"/>
          <p:cNvSpPr/>
          <p:nvPr/>
        </p:nvSpPr>
        <p:spPr>
          <a:xfrm>
            <a:off x="3175" y="2555875"/>
            <a:ext cx="635000" cy="815975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400" y="0"/>
                </a:moveTo>
                <a:lnTo>
                  <a:pt x="0" y="0"/>
                </a:lnTo>
                <a:lnTo>
                  <a:pt x="0" y="514"/>
                </a:lnTo>
                <a:lnTo>
                  <a:pt x="2" y="514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77" name="Shape 77"/>
          <p:cNvSpPr/>
          <p:nvPr/>
        </p:nvSpPr>
        <p:spPr>
          <a:xfrm>
            <a:off x="3175" y="1743075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78" name="Shape 78"/>
          <p:cNvSpPr/>
          <p:nvPr/>
        </p:nvSpPr>
        <p:spPr>
          <a:xfrm>
            <a:off x="152400" y="1743075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>
            <a:off x="152400" y="4302125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830" y="0"/>
                </a:moveTo>
                <a:lnTo>
                  <a:pt x="398" y="0"/>
                </a:ln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152400" y="3486150"/>
            <a:ext cx="1317625" cy="815975"/>
          </a:xfrm>
          <a:custGeom>
            <a:avLst/>
            <a:gdLst/>
            <a:ahLst/>
            <a:cxnLst/>
            <a:rect l="0" t="0" r="0" b="0"/>
            <a:pathLst>
              <a:path w="830" h="514" extrusionOk="0">
                <a:moveTo>
                  <a:pt x="432" y="0"/>
                </a:moveTo>
                <a:lnTo>
                  <a:pt x="0" y="0"/>
                </a:lnTo>
                <a:lnTo>
                  <a:pt x="398" y="514"/>
                </a:lnTo>
                <a:lnTo>
                  <a:pt x="830" y="514"/>
                </a:lnTo>
                <a:lnTo>
                  <a:pt x="432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984250" y="3486150"/>
            <a:ext cx="1322387" cy="815975"/>
          </a:xfrm>
          <a:custGeom>
            <a:avLst/>
            <a:gdLst/>
            <a:ahLst/>
            <a:cxnLst/>
            <a:rect l="0" t="0" r="0" b="0"/>
            <a:pathLst>
              <a:path w="833" h="514" extrusionOk="0">
                <a:moveTo>
                  <a:pt x="399" y="514"/>
                </a:moveTo>
                <a:lnTo>
                  <a:pt x="833" y="514"/>
                </a:lnTo>
                <a:lnTo>
                  <a:pt x="435" y="0"/>
                </a:lnTo>
                <a:lnTo>
                  <a:pt x="0" y="0"/>
                </a:lnTo>
                <a:lnTo>
                  <a:pt x="399" y="514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2" name="Shape 82"/>
          <p:cNvSpPr/>
          <p:nvPr/>
        </p:nvSpPr>
        <p:spPr>
          <a:xfrm>
            <a:off x="3175" y="3486150"/>
            <a:ext cx="635000" cy="815975"/>
          </a:xfrm>
          <a:custGeom>
            <a:avLst/>
            <a:gdLst/>
            <a:ahLst/>
            <a:cxnLst/>
            <a:rect l="0" t="0" r="0" b="0"/>
            <a:pathLst>
              <a:path w="400" h="514" extrusionOk="0">
                <a:moveTo>
                  <a:pt x="2" y="0"/>
                </a:moveTo>
                <a:lnTo>
                  <a:pt x="0" y="0"/>
                </a:lnTo>
                <a:lnTo>
                  <a:pt x="0" y="514"/>
                </a:lnTo>
                <a:lnTo>
                  <a:pt x="400" y="514"/>
                </a:lnTo>
                <a:lnTo>
                  <a:pt x="2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3" name="Shape 83"/>
          <p:cNvSpPr/>
          <p:nvPr/>
        </p:nvSpPr>
        <p:spPr>
          <a:xfrm>
            <a:off x="984250" y="6045200"/>
            <a:ext cx="1322387" cy="812800"/>
          </a:xfrm>
          <a:custGeom>
            <a:avLst/>
            <a:gdLst/>
            <a:ahLst/>
            <a:cxnLst/>
            <a:rect l="0" t="0" r="0" b="0"/>
            <a:pathLst>
              <a:path w="833" h="512" extrusionOk="0">
                <a:moveTo>
                  <a:pt x="399" y="0"/>
                </a:moveTo>
                <a:lnTo>
                  <a:pt x="0" y="512"/>
                </a:lnTo>
                <a:lnTo>
                  <a:pt x="435" y="512"/>
                </a:lnTo>
                <a:lnTo>
                  <a:pt x="833" y="0"/>
                </a:lnTo>
                <a:lnTo>
                  <a:pt x="399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4" name="Shape 84"/>
          <p:cNvSpPr/>
          <p:nvPr/>
        </p:nvSpPr>
        <p:spPr>
          <a:xfrm>
            <a:off x="984250" y="5232400"/>
            <a:ext cx="1322387" cy="812800"/>
          </a:xfrm>
          <a:custGeom>
            <a:avLst/>
            <a:gdLst/>
            <a:ahLst/>
            <a:cxnLst/>
            <a:rect l="0" t="0" r="0" b="0"/>
            <a:pathLst>
              <a:path w="833" h="512" extrusionOk="0">
                <a:moveTo>
                  <a:pt x="435" y="0"/>
                </a:moveTo>
                <a:lnTo>
                  <a:pt x="0" y="0"/>
                </a:lnTo>
                <a:lnTo>
                  <a:pt x="399" y="512"/>
                </a:lnTo>
                <a:lnTo>
                  <a:pt x="833" y="512"/>
                </a:lnTo>
                <a:lnTo>
                  <a:pt x="435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5" name="Shape 85"/>
          <p:cNvSpPr/>
          <p:nvPr/>
        </p:nvSpPr>
        <p:spPr>
          <a:xfrm>
            <a:off x="1820863" y="52324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434" y="0"/>
                </a:moveTo>
                <a:lnTo>
                  <a:pt x="0" y="0"/>
                </a:lnTo>
                <a:lnTo>
                  <a:pt x="398" y="512"/>
                </a:lnTo>
                <a:lnTo>
                  <a:pt x="830" y="512"/>
                </a:lnTo>
                <a:lnTo>
                  <a:pt x="434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6" name="Shape 86"/>
          <p:cNvSpPr/>
          <p:nvPr/>
        </p:nvSpPr>
        <p:spPr>
          <a:xfrm>
            <a:off x="3175" y="812800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7" name="Shape 87"/>
          <p:cNvSpPr/>
          <p:nvPr/>
        </p:nvSpPr>
        <p:spPr>
          <a:xfrm>
            <a:off x="152400" y="2555875"/>
            <a:ext cx="1317625" cy="815975"/>
          </a:xfrm>
          <a:custGeom>
            <a:avLst/>
            <a:gdLst/>
            <a:ahLst/>
            <a:cxnLst/>
            <a:rect l="0" t="0" r="0" b="0"/>
            <a:pathLst>
              <a:path w="830" h="514" extrusionOk="0">
                <a:moveTo>
                  <a:pt x="0" y="514"/>
                </a:moveTo>
                <a:lnTo>
                  <a:pt x="432" y="514"/>
                </a:lnTo>
                <a:lnTo>
                  <a:pt x="830" y="0"/>
                </a:lnTo>
                <a:lnTo>
                  <a:pt x="398" y="0"/>
                </a:lnTo>
                <a:lnTo>
                  <a:pt x="0" y="514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984250" y="4302125"/>
            <a:ext cx="1322387" cy="812800"/>
          </a:xfrm>
          <a:custGeom>
            <a:avLst/>
            <a:gdLst/>
            <a:ahLst/>
            <a:cxnLst/>
            <a:rect l="0" t="0" r="0" b="0"/>
            <a:pathLst>
              <a:path w="833" h="512" extrusionOk="0">
                <a:moveTo>
                  <a:pt x="0" y="512"/>
                </a:moveTo>
                <a:lnTo>
                  <a:pt x="435" y="512"/>
                </a:lnTo>
                <a:lnTo>
                  <a:pt x="833" y="0"/>
                </a:lnTo>
                <a:lnTo>
                  <a:pt x="399" y="0"/>
                </a:lnTo>
                <a:lnTo>
                  <a:pt x="0" y="512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89" name="Shape 89"/>
          <p:cNvSpPr/>
          <p:nvPr/>
        </p:nvSpPr>
        <p:spPr>
          <a:xfrm>
            <a:off x="3175" y="4302125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0" name="Shape 90"/>
          <p:cNvSpPr/>
          <p:nvPr/>
        </p:nvSpPr>
        <p:spPr>
          <a:xfrm>
            <a:off x="1820863" y="60452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4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52400" y="60452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0"/>
                </a:moveTo>
                <a:lnTo>
                  <a:pt x="0" y="512"/>
                </a:lnTo>
                <a:lnTo>
                  <a:pt x="432" y="512"/>
                </a:lnTo>
                <a:lnTo>
                  <a:pt x="830" y="0"/>
                </a:lnTo>
                <a:lnTo>
                  <a:pt x="398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2" name="Shape 92"/>
          <p:cNvSpPr/>
          <p:nvPr/>
        </p:nvSpPr>
        <p:spPr>
          <a:xfrm>
            <a:off x="3175" y="6045200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3" name="Shape 93"/>
          <p:cNvSpPr/>
          <p:nvPr/>
        </p:nvSpPr>
        <p:spPr>
          <a:xfrm>
            <a:off x="3175" y="5232400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152400" y="5232400"/>
            <a:ext cx="1317625" cy="812800"/>
          </a:xfrm>
          <a:custGeom>
            <a:avLst/>
            <a:gdLst/>
            <a:ahLst/>
            <a:cxnLst/>
            <a:rect l="0" t="0" r="0" b="0"/>
            <a:pathLst>
              <a:path w="830" h="512" extrusionOk="0">
                <a:moveTo>
                  <a:pt x="398" y="512"/>
                </a:moveTo>
                <a:lnTo>
                  <a:pt x="830" y="512"/>
                </a:lnTo>
                <a:lnTo>
                  <a:pt x="432" y="0"/>
                </a:lnTo>
                <a:lnTo>
                  <a:pt x="0" y="0"/>
                </a:lnTo>
                <a:lnTo>
                  <a:pt x="398" y="512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5" name="Shape 95"/>
          <p:cNvSpPr/>
          <p:nvPr/>
        </p:nvSpPr>
        <p:spPr>
          <a:xfrm>
            <a:off x="7415211" y="0"/>
            <a:ext cx="1555750" cy="816301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6" name="Shape 96"/>
          <p:cNvSpPr/>
          <p:nvPr/>
        </p:nvSpPr>
        <p:spPr>
          <a:xfrm>
            <a:off x="8397875" y="1746911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397875" y="2560524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397875" y="2689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99" name="Shape 99"/>
          <p:cNvSpPr/>
          <p:nvPr/>
        </p:nvSpPr>
        <p:spPr>
          <a:xfrm>
            <a:off x="8397875" y="816300"/>
            <a:ext cx="746125" cy="809578"/>
          </a:xfrm>
          <a:custGeom>
            <a:avLst/>
            <a:gdLst/>
            <a:ahLst/>
            <a:cxnLst/>
            <a:rect l="0" t="0" r="0" b="0"/>
            <a:pathLst>
              <a:path w="470" h="602" extrusionOk="0">
                <a:moveTo>
                  <a:pt x="0" y="0"/>
                </a:moveTo>
                <a:lnTo>
                  <a:pt x="470" y="602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7415211" y="816300"/>
            <a:ext cx="1555750" cy="813611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687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buNone/>
              <a:defRPr sz="3600"/>
            </a:lvl1pPr>
            <a:lvl2pPr rtl="0">
              <a:buNone/>
              <a:defRPr sz="3600"/>
            </a:lvl2pPr>
            <a:lvl3pPr rtl="0">
              <a:buNone/>
              <a:defRPr sz="3600"/>
            </a:lvl3pPr>
            <a:lvl4pPr rtl="0">
              <a:buNone/>
              <a:defRPr sz="3600"/>
            </a:lvl4pPr>
            <a:lvl5pPr rtl="0">
              <a:buNone/>
              <a:defRPr sz="3600"/>
            </a:lvl5pPr>
            <a:lvl6pPr rtl="0">
              <a:buNone/>
              <a:defRPr sz="3600"/>
            </a:lvl6pPr>
            <a:lvl7pPr rtl="0">
              <a:buNone/>
              <a:defRPr sz="3600"/>
            </a:lvl7pPr>
            <a:lvl8pPr rtl="0">
              <a:buNone/>
              <a:defRPr sz="3600"/>
            </a:lvl8pPr>
            <a:lvl9pPr rtl="0">
              <a:buNone/>
              <a:defRPr sz="36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buClr>
                <a:schemeClr val="lt1"/>
              </a:buClr>
              <a:buSzPct val="166666"/>
              <a:buFont typeface="Arial"/>
              <a:buChar char="•"/>
              <a:defRPr sz="3200">
                <a:solidFill>
                  <a:schemeClr val="lt1"/>
                </a:solidFill>
              </a:defRPr>
            </a:lvl1pPr>
            <a:lvl2pPr marL="742950" indent="-285750" algn="l" rtl="0">
              <a:spcBef>
                <a:spcPts val="560"/>
              </a:spcBef>
              <a:buClr>
                <a:schemeClr val="lt1"/>
              </a:buClr>
              <a:buSzPct val="100000"/>
              <a:buFont typeface="Courier New"/>
              <a:buChar char="o"/>
              <a:defRPr sz="2800">
                <a:solidFill>
                  <a:schemeClr val="lt1"/>
                </a:solidFill>
              </a:defRPr>
            </a:lvl2pPr>
            <a:lvl3pPr marL="1143000" indent="-228600"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>
                <a:solidFill>
                  <a:schemeClr val="lt1"/>
                </a:solidFill>
              </a:defRPr>
            </a:lvl3pPr>
            <a:lvl4pPr marL="1600200" indent="-228600" algn="l" rtl="0">
              <a:spcBef>
                <a:spcPts val="400"/>
              </a:spcBef>
              <a:buClr>
                <a:schemeClr val="lt1"/>
              </a:buClr>
              <a:buSzPct val="166666"/>
              <a:buFont typeface="Arial"/>
              <a:buChar char="•"/>
              <a:defRPr sz="2000">
                <a:solidFill>
                  <a:schemeClr val="lt1"/>
                </a:solidFill>
              </a:defRPr>
            </a:lvl4pPr>
            <a:lvl5pPr marL="20574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Courier New"/>
              <a:buChar char="o"/>
              <a:defRPr sz="2000">
                <a:solidFill>
                  <a:schemeClr val="lt1"/>
                </a:solidFill>
              </a:defRPr>
            </a:lvl5pPr>
            <a:lvl6pPr marL="25146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Wingdings"/>
              <a:buChar char="§"/>
              <a:defRPr sz="2000">
                <a:solidFill>
                  <a:schemeClr val="lt1"/>
                </a:solidFill>
              </a:defRPr>
            </a:lvl6pPr>
            <a:lvl7pPr marL="2971800" indent="-228600" algn="l" rtl="0">
              <a:spcBef>
                <a:spcPts val="400"/>
              </a:spcBef>
              <a:buClr>
                <a:schemeClr val="lt1"/>
              </a:buClr>
              <a:buSzPct val="166666"/>
              <a:buFont typeface="Arial"/>
              <a:buChar char="•"/>
              <a:defRPr sz="2000">
                <a:solidFill>
                  <a:schemeClr val="lt1"/>
                </a:solidFill>
              </a:defRPr>
            </a:lvl7pPr>
            <a:lvl8pPr marL="34290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Courier New"/>
              <a:buChar char="o"/>
              <a:defRPr sz="2000" baseline="0">
                <a:solidFill>
                  <a:schemeClr val="lt1"/>
                </a:solidFill>
              </a:defRPr>
            </a:lvl8pPr>
            <a:lvl9pPr marL="38862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Wingdings"/>
              <a:buChar char="§"/>
              <a:defRPr sz="2000" baseline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7415211" y="0"/>
            <a:ext cx="1555750" cy="816301"/>
          </a:xfrm>
          <a:custGeom>
            <a:avLst/>
            <a:gdLst/>
            <a:ahLst/>
            <a:cxnLst/>
            <a:rect l="0" t="0" r="0" b="0"/>
            <a:pathLst>
              <a:path w="980" h="607" extrusionOk="0">
                <a:moveTo>
                  <a:pt x="510" y="607"/>
                </a:moveTo>
                <a:lnTo>
                  <a:pt x="980" y="0"/>
                </a:lnTo>
                <a:lnTo>
                  <a:pt x="470" y="0"/>
                </a:lnTo>
                <a:lnTo>
                  <a:pt x="0" y="607"/>
                </a:lnTo>
                <a:lnTo>
                  <a:pt x="510" y="607"/>
                </a:lnTo>
                <a:lnTo>
                  <a:pt x="510" y="607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8397875" y="1746911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CD118C"/>
              </a:gs>
              <a:gs pos="54000">
                <a:srgbClr val="CD118C"/>
              </a:gs>
              <a:gs pos="98000">
                <a:srgbClr val="F074AC"/>
              </a:gs>
              <a:gs pos="100000">
                <a:srgbClr val="EB008B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8397875" y="2560524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0" y="0"/>
                </a:moveTo>
                <a:lnTo>
                  <a:pt x="470" y="605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7415211" y="816300"/>
            <a:ext cx="1555750" cy="813611"/>
          </a:xfrm>
          <a:custGeom>
            <a:avLst/>
            <a:gdLst/>
            <a:ahLst/>
            <a:cxnLst/>
            <a:rect l="0" t="0" r="0" b="0"/>
            <a:pathLst>
              <a:path w="980" h="605" extrusionOk="0">
                <a:moveTo>
                  <a:pt x="510" y="0"/>
                </a:moveTo>
                <a:lnTo>
                  <a:pt x="980" y="605"/>
                </a:lnTo>
                <a:lnTo>
                  <a:pt x="470" y="605"/>
                </a:lnTo>
                <a:lnTo>
                  <a:pt x="0" y="0"/>
                </a:lnTo>
                <a:lnTo>
                  <a:pt x="510" y="0"/>
                </a:lnTo>
                <a:lnTo>
                  <a:pt x="510" y="0"/>
                </a:lnTo>
                <a:close/>
              </a:path>
            </a:pathLst>
          </a:custGeom>
          <a:gradFill>
            <a:gsLst>
              <a:gs pos="0">
                <a:srgbClr val="FFD700"/>
              </a:gs>
              <a:gs pos="54000">
                <a:srgbClr val="FFD700"/>
              </a:gs>
              <a:gs pos="98000">
                <a:srgbClr val="FFF7A9"/>
              </a:gs>
              <a:gs pos="100000">
                <a:srgbClr val="FFF100"/>
              </a:gs>
            </a:gsLst>
            <a:lin ang="27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0F23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indent="279400" algn="l" rtl="0">
              <a:spcBef>
                <a:spcPts val="0"/>
              </a:spcBef>
              <a:buClr>
                <a:schemeClr val="accent2"/>
              </a:buClr>
              <a:buSzPct val="100000"/>
              <a:buFont typeface="Georgia"/>
              <a:buNone/>
              <a:defRPr sz="4400" b="0" i="0" u="none" strike="noStrike" cap="none" baseline="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buClr>
                <a:schemeClr val="lt2"/>
              </a:buClr>
              <a:buSzPct val="166666"/>
              <a:buFont typeface="Arial"/>
              <a:buChar char="•"/>
              <a:defRPr sz="32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42950" indent="-285750" algn="l" rtl="0">
              <a:spcBef>
                <a:spcPts val="560"/>
              </a:spcBef>
              <a:buClr>
                <a:schemeClr val="lt2"/>
              </a:buClr>
              <a:buSzPct val="100000"/>
              <a:buFont typeface="Courier New"/>
              <a:buChar char="o"/>
              <a:defRPr sz="28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43000" indent="-228600" algn="l" rtl="0">
              <a:spcBef>
                <a:spcPts val="480"/>
              </a:spcBef>
              <a:buClr>
                <a:schemeClr val="lt2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00200" indent="-228600" algn="l" rtl="0">
              <a:spcBef>
                <a:spcPts val="400"/>
              </a:spcBef>
              <a:buClr>
                <a:schemeClr val="lt2"/>
              </a:buClr>
              <a:buSzPct val="166666"/>
              <a:buFont typeface="Arial"/>
              <a:buChar char="•"/>
              <a:defRPr sz="20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Courier New"/>
              <a:buChar char="o"/>
              <a:defRPr sz="20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5146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Wingdings"/>
              <a:buChar char="§"/>
              <a:defRPr sz="20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971800" indent="-228600" algn="l" rtl="0">
              <a:spcBef>
                <a:spcPts val="400"/>
              </a:spcBef>
              <a:buClr>
                <a:schemeClr val="lt2"/>
              </a:buClr>
              <a:buSzPct val="166666"/>
              <a:buFont typeface="Arial"/>
              <a:buChar char="•"/>
              <a:defRPr sz="20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4290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Courier New"/>
              <a:buChar char="o"/>
              <a:defRPr sz="20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886200" indent="-228600" algn="l" rtl="0">
              <a:spcBef>
                <a:spcPts val="400"/>
              </a:spcBef>
              <a:buClr>
                <a:schemeClr val="lt2"/>
              </a:buClr>
              <a:buSzPct val="100000"/>
              <a:buFont typeface="Wingdings"/>
              <a:buChar char="§"/>
              <a:defRPr sz="2000" b="0" i="0" u="none" strike="noStrike" cap="none" baseline="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Shape 7"/>
          <p:cNvSpPr/>
          <p:nvPr/>
        </p:nvSpPr>
        <p:spPr>
          <a:xfrm>
            <a:off x="0" y="1321"/>
            <a:ext cx="9144000" cy="1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890DA"/>
            </a:gs>
            <a:gs pos="100000">
              <a:schemeClr val="dk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687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0"/>
              </a:spcBef>
              <a:buClr>
                <a:schemeClr val="lt1"/>
              </a:buClr>
              <a:buSzPct val="166666"/>
              <a:buFont typeface="Arial"/>
              <a:buChar char="•"/>
              <a:defRPr sz="32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560"/>
              </a:spcBef>
              <a:buClr>
                <a:schemeClr val="lt1"/>
              </a:buClr>
              <a:buSzPct val="100000"/>
              <a:buFont typeface="Courier New"/>
              <a:buChar char="o"/>
              <a:defRPr sz="2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400"/>
              </a:spcBef>
              <a:buClr>
                <a:schemeClr val="lt1"/>
              </a:buClr>
              <a:buSzPct val="166666"/>
              <a:buFont typeface="Arial"/>
              <a:buChar char="•"/>
              <a:defRPr sz="2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Courier New"/>
              <a:buChar char="o"/>
              <a:defRPr sz="2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Wingdings"/>
              <a:buChar char="§"/>
              <a:defRPr sz="2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400"/>
              </a:spcBef>
              <a:buClr>
                <a:schemeClr val="lt1"/>
              </a:buClr>
              <a:buSzPct val="166666"/>
              <a:buFont typeface="Arial"/>
              <a:buChar char="•"/>
              <a:defRPr sz="2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Courier New"/>
              <a:buChar char="o"/>
              <a:defRPr sz="2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400"/>
              </a:spcBef>
              <a:buClr>
                <a:schemeClr val="lt1"/>
              </a:buClr>
              <a:buSzPct val="100000"/>
              <a:buFont typeface="Wingdings"/>
              <a:buChar char="§"/>
              <a:defRPr sz="2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/>
          <p:nvPr/>
        </p:nvSpPr>
        <p:spPr>
          <a:xfrm>
            <a:off x="0" y="0"/>
            <a:ext cx="3135299" cy="68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67" name="Shape 67"/>
          <p:cNvSpPr/>
          <p:nvPr/>
        </p:nvSpPr>
        <p:spPr>
          <a:xfrm>
            <a:off x="3175" y="6045200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0"/>
                </a:moveTo>
                <a:lnTo>
                  <a:pt x="0" y="0"/>
                </a:lnTo>
                <a:lnTo>
                  <a:pt x="0" y="512"/>
                </a:lnTo>
                <a:lnTo>
                  <a:pt x="2" y="512"/>
                </a:lnTo>
                <a:lnTo>
                  <a:pt x="40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8100000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175" y="5232400"/>
            <a:ext cx="635000" cy="812800"/>
          </a:xfrm>
          <a:custGeom>
            <a:avLst/>
            <a:gdLst/>
            <a:ahLst/>
            <a:cxnLst/>
            <a:rect l="0" t="0" r="0" b="0"/>
            <a:pathLst>
              <a:path w="400" h="512" extrusionOk="0">
                <a:moveTo>
                  <a:pt x="400" y="512"/>
                </a:moveTo>
                <a:lnTo>
                  <a:pt x="2" y="0"/>
                </a:lnTo>
                <a:lnTo>
                  <a:pt x="0" y="0"/>
                </a:lnTo>
                <a:lnTo>
                  <a:pt x="0" y="512"/>
                </a:lnTo>
                <a:lnTo>
                  <a:pt x="400" y="512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69" name="Shape 69"/>
          <p:cNvSpPr/>
          <p:nvPr/>
        </p:nvSpPr>
        <p:spPr>
          <a:xfrm>
            <a:off x="8397875" y="2689"/>
            <a:ext cx="746125" cy="813611"/>
          </a:xfrm>
          <a:custGeom>
            <a:avLst/>
            <a:gdLst/>
            <a:ahLst/>
            <a:cxnLst/>
            <a:rect l="0" t="0" r="0" b="0"/>
            <a:pathLst>
              <a:path w="470" h="605" extrusionOk="0">
                <a:moveTo>
                  <a:pt x="470" y="0"/>
                </a:moveTo>
                <a:lnTo>
                  <a:pt x="0" y="605"/>
                </a:lnTo>
                <a:lnTo>
                  <a:pt x="470" y="605"/>
                </a:lnTo>
                <a:lnTo>
                  <a:pt x="470" y="0"/>
                </a:lnTo>
                <a:close/>
              </a:path>
            </a:pathLst>
          </a:custGeom>
          <a:gradFill>
            <a:gsLst>
              <a:gs pos="0">
                <a:srgbClr val="0090DA"/>
              </a:gs>
              <a:gs pos="54000">
                <a:srgbClr val="0090DA"/>
              </a:gs>
              <a:gs pos="98000">
                <a:srgbClr val="2BC4F3"/>
              </a:gs>
              <a:gs pos="100000">
                <a:srgbClr val="00AEEE"/>
              </a:gs>
            </a:gsLst>
            <a:lin ang="188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70" name="Shape 70"/>
          <p:cNvSpPr/>
          <p:nvPr/>
        </p:nvSpPr>
        <p:spPr>
          <a:xfrm>
            <a:off x="8397875" y="816300"/>
            <a:ext cx="746125" cy="809578"/>
          </a:xfrm>
          <a:custGeom>
            <a:avLst/>
            <a:gdLst/>
            <a:ahLst/>
            <a:cxnLst/>
            <a:rect l="0" t="0" r="0" b="0"/>
            <a:pathLst>
              <a:path w="470" h="602" extrusionOk="0">
                <a:moveTo>
                  <a:pt x="0" y="0"/>
                </a:moveTo>
                <a:lnTo>
                  <a:pt x="470" y="602"/>
                </a:lnTo>
                <a:lnTo>
                  <a:pt x="47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AAAAAA"/>
              </a:gs>
              <a:gs pos="54000">
                <a:srgbClr val="AAAAAA"/>
              </a:gs>
              <a:gs pos="98000">
                <a:srgbClr val="D2D2D2"/>
              </a:gs>
              <a:gs pos="100000">
                <a:srgbClr val="B9B9B9"/>
              </a:gs>
            </a:gsLst>
            <a:lin ang="13499999" scaled="0"/>
          </a:gradFill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77800" algn="l" rtl="0">
              <a:spcBef>
                <a:spcPts val="56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36525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457200" y="441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PRR works!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/>
              <a:t>PRR Training for Kids</a:t>
            </a:r>
          </a:p>
        </p:txBody>
      </p:sp>
      <p:pic>
        <p:nvPicPr>
          <p:cNvPr id="4" name="Picture 3" descr="PPR mini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2438400" cy="2586590"/>
          </a:xfrm>
          <a:prstGeom prst="rect">
            <a:avLst/>
          </a:prstGeom>
        </p:spPr>
      </p:pic>
      <p:pic>
        <p:nvPicPr>
          <p:cNvPr id="5" name="Picture 4" descr="library field trip prr 1-13-12 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609600"/>
            <a:ext cx="4800600" cy="3600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PRR Basics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“Class, class!”  “Yes, yes!”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Quiet when walking place to place in the building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person talking at a time during learning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Quiet indoor voices in the PRR classroom area</a:t>
            </a:r>
          </a:p>
        </p:txBody>
      </p:sp>
      <p:pic>
        <p:nvPicPr>
          <p:cNvPr id="4" name="Picture 3" descr="Spring 2012 lincoln 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1148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Consequences for </a:t>
            </a:r>
            <a:br>
              <a:rPr lang="x-none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Behavior Issues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28622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Sheet  -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get 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copy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out from an activity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 of Nook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/>
              <a:t>Loss of a field trip</a:t>
            </a:r>
          </a:p>
          <a:p>
            <a:endParaRPr dirty="0"/>
          </a:p>
        </p:txBody>
      </p:sp>
      <p:pic>
        <p:nvPicPr>
          <p:cNvPr id="2050" name="Picture 2" descr="C:\Users\Shelley\AppData\Local\Microsoft\Windows\Temporary Internet Files\Content.IE5\FJ07H1BA\MC900433818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41910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Discipline Policy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PRR follows Lincoln </a:t>
            </a:r>
            <a:r>
              <a:rPr lang="x-none"/>
              <a:t>and Blackhurst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School</a:t>
            </a:r>
            <a:r>
              <a:rPr lang="x-none"/>
              <a:t> 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discipline policies for student behavior. Inappropriate school behavior will be recorded and students will meet with the PRR teacher, PRR director, and parents.  Appropriate consequences will be determined.</a:t>
            </a:r>
          </a:p>
        </p:txBody>
      </p:sp>
      <p:pic>
        <p:nvPicPr>
          <p:cNvPr id="5127" name="Picture 7" descr="C:\Users\Shelley\AppData\Local\Microsoft\Windows\Temporary Internet Files\Content.IE5\JK8UR1O3\MP900439575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190999"/>
            <a:ext cx="3048000" cy="23948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Helpers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will be helpers of the day. </a:t>
            </a:r>
          </a:p>
          <a:p>
            <a:endParaRPr/>
          </a:p>
        </p:txBody>
      </p:sp>
      <p:pic>
        <p:nvPicPr>
          <p:cNvPr id="5" name="Picture 4" descr="daily life in prr 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133600"/>
            <a:ext cx="5943600" cy="4457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Seats and Carpets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10771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PRR Kid will have a special seat and place to sit on their personal </a:t>
            </a:r>
            <a:r>
              <a:rPr lang="en-US" dirty="0" smtClean="0"/>
              <a:t>“magic”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carpets</a:t>
            </a:r>
            <a:r>
              <a:rPr lang="en-US" dirty="0" smtClean="0"/>
              <a:t>!</a:t>
            </a:r>
            <a:endParaRPr lang="x-none"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blackhurst sp 2012 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590800"/>
            <a:ext cx="5334000" cy="400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>
              <a:buNone/>
            </a:pPr>
            <a:r>
              <a:rPr lang="x-none"/>
              <a:t>Walking in the Halls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01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WALK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Single-file line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KHAFAOOTY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Be </a:t>
            </a:r>
            <a:r>
              <a:rPr lang="x-none" smtClean="0"/>
              <a:t>silent</a:t>
            </a:r>
            <a:endParaRPr lang="en-US" dirty="0" smtClean="0"/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-US" dirty="0" smtClean="0"/>
              <a:t>Remember: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-US" dirty="0" smtClean="0"/>
              <a:t>The TEACHERS are</a:t>
            </a:r>
            <a:endParaRPr lang="x-none"/>
          </a:p>
          <a:p>
            <a:pPr>
              <a:buNone/>
            </a:pPr>
            <a:r>
              <a:rPr lang="en-US" dirty="0" smtClean="0"/>
              <a:t>     Working!</a:t>
            </a:r>
            <a:endParaRPr dirty="0"/>
          </a:p>
        </p:txBody>
      </p:sp>
      <p:pic>
        <p:nvPicPr>
          <p:cNvPr id="5" name="Picture 4" descr="library field trip prr 1-13-12 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219200"/>
            <a:ext cx="3810000" cy="5080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Snack time</a:t>
            </a:r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662785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Snack will be served at tables 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-US" dirty="0" smtClean="0"/>
              <a:t>Clean</a:t>
            </a:r>
            <a:r>
              <a:rPr lang="x-none" smtClean="0"/>
              <a:t> </a:t>
            </a:r>
            <a:r>
              <a:rPr lang="x-none"/>
              <a:t>hands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Wait for the helper to </a:t>
            </a:r>
            <a:endParaRPr lang="en-US" dirty="0" smtClean="0"/>
          </a:p>
          <a:p>
            <a:pPr marL="457200" lvl="0" indent="-431800" rtl="0">
              <a:buClr>
                <a:schemeClr val="dk1"/>
              </a:buClr>
              <a:buSzPct val="166666"/>
              <a:buNone/>
            </a:pPr>
            <a:r>
              <a:rPr lang="en-US" dirty="0" smtClean="0"/>
              <a:t>     </a:t>
            </a:r>
            <a:r>
              <a:rPr lang="x-none" smtClean="0"/>
              <a:t>bring </a:t>
            </a:r>
            <a:r>
              <a:rPr lang="x-none"/>
              <a:t>your snack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Say "Thank You</a:t>
            </a:r>
            <a:r>
              <a:rPr lang="x-none" smtClean="0"/>
              <a:t>!</a:t>
            </a:r>
            <a:r>
              <a:rPr lang="en-US" dirty="0" smtClean="0"/>
              <a:t>”,</a:t>
            </a:r>
          </a:p>
          <a:p>
            <a:pPr marL="457200" lvl="0" indent="-431800" rtl="0">
              <a:buClr>
                <a:schemeClr val="dk1"/>
              </a:buClr>
              <a:buSzPct val="166666"/>
              <a:buNone/>
            </a:pPr>
            <a:r>
              <a:rPr lang="en-US" dirty="0" smtClean="0"/>
              <a:t>“Please”, “No Thanks”.</a:t>
            </a:r>
            <a:endParaRPr lang="x-none"/>
          </a:p>
          <a:p>
            <a:pPr marL="457200" lvl="0" indent="-4318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Clean up your trash </a:t>
            </a:r>
            <a:endParaRPr lang="en-US" dirty="0" smtClean="0"/>
          </a:p>
          <a:p>
            <a:pPr marL="457200" lvl="0" indent="-431800">
              <a:buClr>
                <a:schemeClr val="dk1"/>
              </a:buClr>
              <a:buSzPct val="166666"/>
              <a:buNone/>
            </a:pPr>
            <a:r>
              <a:rPr lang="en-US" dirty="0" smtClean="0"/>
              <a:t>     </a:t>
            </a:r>
            <a:r>
              <a:rPr lang="x-none" smtClean="0"/>
              <a:t>when </a:t>
            </a:r>
            <a:r>
              <a:rPr lang="x-none"/>
              <a:t>finished</a:t>
            </a:r>
          </a:p>
        </p:txBody>
      </p:sp>
      <p:pic>
        <p:nvPicPr>
          <p:cNvPr id="4" name="Picture 3" descr="PRR Grant 1-5-12 1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2362200"/>
            <a:ext cx="4165600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Outdoor Time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93398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Line up when instructed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Follow activity choices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BIG </a:t>
            </a:r>
            <a:r>
              <a:rPr lang="x-none" smtClean="0"/>
              <a:t>3</a:t>
            </a:r>
            <a:r>
              <a:rPr lang="en-US" dirty="0" smtClean="0"/>
              <a:t>!</a:t>
            </a:r>
            <a:endParaRPr lang="x-none"/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Use "I" messages to settle disagreements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Tell PRR teacher if you are hurt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Line up when </a:t>
            </a:r>
            <a:r>
              <a:rPr lang="x-none" smtClean="0"/>
              <a:t>whistle </a:t>
            </a:r>
            <a:r>
              <a:rPr lang="en-US" dirty="0" smtClean="0"/>
              <a:t>is </a:t>
            </a:r>
            <a:r>
              <a:rPr lang="x-none" smtClean="0"/>
              <a:t>blown</a:t>
            </a:r>
            <a:endParaRPr lang="x-none"/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Re-enter building quietly</a:t>
            </a:r>
          </a:p>
        </p:txBody>
      </p:sp>
      <p:pic>
        <p:nvPicPr>
          <p:cNvPr id="4098" name="Picture 2" descr="C:\Users\Shelley\AppData\Local\Microsoft\Windows\Temporary Internet Files\Content.IE5\FJ07H1BA\MC90038361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343400"/>
            <a:ext cx="2811301" cy="2057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Nook Time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662785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Use your assigned Nook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Find a quiet spot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Follow activity choices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Carefully clean your Nook </a:t>
            </a:r>
            <a:endParaRPr lang="en-US" dirty="0" smtClean="0"/>
          </a:p>
          <a:p>
            <a:pPr marL="457200" lvl="0" indent="-431800" rtl="0">
              <a:buClr>
                <a:schemeClr val="dk1"/>
              </a:buClr>
              <a:buSzPct val="166666"/>
              <a:buNone/>
            </a:pPr>
            <a:r>
              <a:rPr lang="en-US" dirty="0" smtClean="0"/>
              <a:t>     </a:t>
            </a:r>
            <a:r>
              <a:rPr lang="x-none" smtClean="0"/>
              <a:t>screen </a:t>
            </a:r>
            <a:r>
              <a:rPr lang="x-none"/>
              <a:t>with special dry cloth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Return Nook to its </a:t>
            </a:r>
            <a:endParaRPr lang="en-US" dirty="0" smtClean="0"/>
          </a:p>
          <a:p>
            <a:pPr marL="457200" lvl="0" indent="-431800" rtl="0">
              <a:buClr>
                <a:schemeClr val="dk1"/>
              </a:buClr>
              <a:buSzPct val="166666"/>
              <a:buNone/>
            </a:pPr>
            <a:r>
              <a:rPr lang="en-US" dirty="0" smtClean="0"/>
              <a:t>     </a:t>
            </a:r>
            <a:r>
              <a:rPr lang="x-none" smtClean="0"/>
              <a:t>assigned spot</a:t>
            </a:r>
            <a:endParaRPr lang="en-US" dirty="0" smtClean="0"/>
          </a:p>
          <a:p>
            <a:pPr marL="457200" indent="-431800"/>
            <a:r>
              <a:rPr lang="en-US" dirty="0" smtClean="0"/>
              <a:t>Take care when using your headphones</a:t>
            </a:r>
            <a:endParaRPr lang="x-none"/>
          </a:p>
        </p:txBody>
      </p:sp>
      <p:pic>
        <p:nvPicPr>
          <p:cNvPr id="4" name="Picture 3" descr="prr reading and working jan 2012 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19200"/>
            <a:ext cx="2971800" cy="3962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Homework Time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2877681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Be responsible for your assignments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Use time wisely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Ask questions if you don't understand</a:t>
            </a:r>
          </a:p>
          <a:p>
            <a:pPr marL="457200" lvl="0" indent="-4318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 b="1"/>
              <a:t>It's quiet time, let other students do their </a:t>
            </a:r>
            <a:r>
              <a:rPr lang="x-none" b="1" smtClean="0"/>
              <a:t>work</a:t>
            </a:r>
            <a:r>
              <a:rPr lang="en-US" b="1" dirty="0" smtClean="0"/>
              <a:t>!</a:t>
            </a:r>
            <a:endParaRPr lang="x-none" b="1"/>
          </a:p>
        </p:txBody>
      </p:sp>
      <p:pic>
        <p:nvPicPr>
          <p:cNvPr id="4" name="Picture 3" descr="PRR Grant 1-5-12 1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505200"/>
            <a:ext cx="4267200" cy="3200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457200" y="70766"/>
            <a:ext cx="8229600" cy="19158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Mission is to</a:t>
            </a:r>
            <a:br>
              <a:rPr lang="x-none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prepare kids for </a:t>
            </a:r>
            <a:r>
              <a:rPr lang="en-US" sz="395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x-none" sz="395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x-none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 life”!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457200" y="2025948"/>
            <a:ext cx="8229600" cy="5401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students become </a:t>
            </a:r>
            <a:endParaRPr lang="en-US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>
              <a:buSzPct val="98958"/>
              <a:buNone/>
            </a:pPr>
            <a:r>
              <a:rPr lang="en-US" dirty="0" smtClean="0"/>
              <a:t>   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readers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students become good leaders through character education training in respect, responsibility, honesty, kindness, and other traits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students become “global citizens” through service to others 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students learn about healthy choices</a:t>
            </a:r>
          </a:p>
          <a:p>
            <a:endParaRPr dirty="0"/>
          </a:p>
        </p:txBody>
      </p:sp>
      <p:pic>
        <p:nvPicPr>
          <p:cNvPr id="5" name="Picture 4" descr="blackhurst prr presentation to sc animal shelter 1-18-12 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04800"/>
            <a:ext cx="3860800" cy="289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>
              <a:buNone/>
            </a:pPr>
            <a:r>
              <a:rPr lang="x-none"/>
              <a:t>PRR Games, Activities, and Supplies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662785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Be responsible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Be respectful</a:t>
            </a:r>
          </a:p>
          <a:p>
            <a:pPr marL="457200" lvl="0" indent="-431800" rtl="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 smtClean="0"/>
              <a:t>Let </a:t>
            </a:r>
            <a:r>
              <a:rPr lang="x-none"/>
              <a:t>helpers do their jobs</a:t>
            </a:r>
          </a:p>
          <a:p>
            <a:pPr marL="457200" lvl="0" indent="-4318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x-none"/>
              <a:t>Follow activity </a:t>
            </a:r>
            <a:r>
              <a:rPr lang="x-none" smtClean="0"/>
              <a:t>choices</a:t>
            </a:r>
            <a:endParaRPr lang="en-US" dirty="0" smtClean="0"/>
          </a:p>
          <a:p>
            <a:pPr marL="457200" lvl="0" indent="-431800"/>
            <a:r>
              <a:rPr lang="x-none" smtClean="0"/>
              <a:t>Return items in good </a:t>
            </a:r>
            <a:endParaRPr lang="en-US" dirty="0" smtClean="0"/>
          </a:p>
          <a:p>
            <a:pPr marL="457200" lvl="0" indent="-431800">
              <a:buNone/>
            </a:pPr>
            <a:r>
              <a:rPr lang="en-US" dirty="0" smtClean="0"/>
              <a:t>     </a:t>
            </a:r>
            <a:r>
              <a:rPr lang="x-none" smtClean="0"/>
              <a:t>order to their assigned </a:t>
            </a:r>
            <a:endParaRPr lang="en-US" dirty="0" smtClean="0"/>
          </a:p>
          <a:p>
            <a:pPr marL="457200" lvl="0" indent="-431800">
              <a:buNone/>
            </a:pPr>
            <a:r>
              <a:rPr lang="en-US" dirty="0" smtClean="0"/>
              <a:t>     </a:t>
            </a:r>
            <a:r>
              <a:rPr lang="x-none" smtClean="0"/>
              <a:t>spot</a:t>
            </a:r>
          </a:p>
          <a:p>
            <a:pPr marL="457200" lvl="0" indent="-431800">
              <a:buClr>
                <a:schemeClr val="dk1"/>
              </a:buClr>
              <a:buSzPct val="166666"/>
              <a:buFont typeface="Arial"/>
              <a:buChar char="•"/>
            </a:pPr>
            <a:endParaRPr lang="x-none"/>
          </a:p>
        </p:txBody>
      </p:sp>
      <p:pic>
        <p:nvPicPr>
          <p:cNvPr id="4" name="Picture 3" descr="daily life in prr 0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09800"/>
            <a:ext cx="3860800" cy="289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</a:t>
            </a:r>
            <a:r>
              <a:rPr lang="en-US" dirty="0" smtClean="0"/>
              <a:t>2014-15 </a:t>
            </a:r>
            <a:r>
              <a:rPr lang="en-US" dirty="0" smtClean="0"/>
              <a:t>a GREAT YEAR!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526100"/>
          </a:xfrm>
        </p:spPr>
        <p:txBody>
          <a:bodyPr/>
          <a:lstStyle/>
          <a:p>
            <a:r>
              <a:rPr lang="en-US" dirty="0" smtClean="0"/>
              <a:t>Abraham Lincoln said, “Good readers make good leaders….”</a:t>
            </a:r>
          </a:p>
          <a:p>
            <a:r>
              <a:rPr lang="en-US" dirty="0" smtClean="0"/>
              <a:t>Last year PRR Kid’s </a:t>
            </a:r>
            <a:r>
              <a:rPr lang="en-US" dirty="0" smtClean="0"/>
              <a:t>Project Peanut Butter Project </a:t>
            </a:r>
            <a:r>
              <a:rPr lang="en-US" dirty="0" smtClean="0"/>
              <a:t>raised over </a:t>
            </a:r>
            <a:r>
              <a:rPr lang="en-US" dirty="0" smtClean="0"/>
              <a:t>$1200 </a:t>
            </a:r>
            <a:r>
              <a:rPr lang="en-US" dirty="0" smtClean="0"/>
              <a:t>for malnourished children of Malawi, Africa! That saved over</a:t>
            </a:r>
          </a:p>
          <a:p>
            <a:pPr>
              <a:buNone/>
            </a:pPr>
            <a:r>
              <a:rPr lang="en-US" dirty="0" smtClean="0"/>
              <a:t>  48 boys’ and girls’ lives!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Thanks to PRR, kids had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Dr. </a:t>
            </a:r>
            <a:r>
              <a:rPr lang="en-US" dirty="0" err="1" smtClean="0"/>
              <a:t>Manary’s</a:t>
            </a:r>
            <a:r>
              <a:rPr lang="en-US" dirty="0" smtClean="0"/>
              <a:t> Peanut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Butter to help them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get well!!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s quirkles foundation misc 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82905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the PRR Team!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61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You can make a </a:t>
            </a:r>
            <a:r>
              <a:rPr lang="en-US" b="1" u="sng" dirty="0" smtClean="0"/>
              <a:t>big difference </a:t>
            </a:r>
          </a:p>
          <a:p>
            <a:pPr algn="ctr">
              <a:buNone/>
            </a:pPr>
            <a:r>
              <a:rPr lang="en-US" dirty="0" smtClean="0"/>
              <a:t>   in your school and community!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 descr="PPB Celebration with Mrs. Manary! 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2743200"/>
            <a:ext cx="5283200" cy="3962400"/>
          </a:xfrm>
          <a:prstGeom prst="rect">
            <a:avLst/>
          </a:prstGeom>
        </p:spPr>
      </p:pic>
      <p:pic>
        <p:nvPicPr>
          <p:cNvPr id="6" name="Picture 5" descr="PPB Celebration with Mrs. Manary! 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284" y="2743199"/>
            <a:ext cx="4582716" cy="3886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Motto: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ctr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“We read. We lead.  We Serve!”</a:t>
            </a:r>
          </a:p>
        </p:txBody>
      </p:sp>
      <p:pic>
        <p:nvPicPr>
          <p:cNvPr id="4" name="Picture 3" descr="Spring 2012 lincoln 1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209800"/>
            <a:ext cx="5943600" cy="4457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461436"/>
            <a:ext cx="8229600" cy="769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dirty="0" smtClean="0"/>
              <a:t>to</a:t>
            </a:r>
            <a:r>
              <a:rPr lang="x-none" sz="4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 in PRR</a:t>
            </a: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30469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5555"/>
              <a:buFont typeface="Arial"/>
              <a:buChar char="•"/>
            </a:pPr>
            <a:r>
              <a:rPr lang="x-none" sz="2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books on Nooks, </a:t>
            </a:r>
            <a:r>
              <a:rPr lang="en-US" sz="2950" dirty="0" smtClean="0"/>
              <a:t>activities and games, physical exercise, and homework help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5555"/>
              <a:buFont typeface="Arial"/>
              <a:buChar char="•"/>
            </a:pPr>
            <a:r>
              <a:rPr lang="x-none" sz="2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feel safe and respected by </a:t>
            </a:r>
            <a:r>
              <a:rPr lang="x-none" sz="295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5555"/>
              <a:buFont typeface="Arial"/>
              <a:buChar char="•"/>
            </a:pPr>
            <a:r>
              <a:rPr lang="x-none" sz="2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 for learning about and solving big community and world problems</a:t>
            </a:r>
            <a:r>
              <a:rPr lang="x-none" sz="295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105555"/>
              <a:buFont typeface="Arial"/>
              <a:buChar char="•"/>
            </a:pPr>
            <a:r>
              <a:rPr lang="x-none" sz="2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Trips to real life learning events!</a:t>
            </a:r>
          </a:p>
        </p:txBody>
      </p:sp>
      <p:pic>
        <p:nvPicPr>
          <p:cNvPr id="5" name="Picture 4" descr="Spring 2012 lincoln 0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17195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Week In PM PRR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915400" cy="56322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Monday – What’s in the News????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Tuesday</a:t>
            </a:r>
            <a:r>
              <a:rPr lang="en-US" dirty="0" smtClean="0"/>
              <a:t>-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smtClean="0"/>
              <a:t>Science/Technology/Engineering/Math</a:t>
            </a:r>
            <a:endParaRPr lang="x-none"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Wednesday – Wellness Wednesdays/Catch Healthy Habits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Thursday – Service </a:t>
            </a:r>
            <a:endParaRPr lang="en-US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None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endParaRPr lang="x-none"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Friday –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Funtastic</a:t>
            </a:r>
            <a:endParaRPr lang="en-US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None/>
            </a:pPr>
            <a:r>
              <a:rPr lang="en-US" dirty="0" smtClean="0"/>
              <a:t>                   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Fridays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x-none"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/>
          </a:p>
          <a:p>
            <a:endParaRPr dirty="0"/>
          </a:p>
        </p:txBody>
      </p:sp>
      <p:pic>
        <p:nvPicPr>
          <p:cNvPr id="5" name="Picture 4" descr="Spring 2012 lincoln 1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8956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in AM PRR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0010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Nook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dirty="0" smtClean="0"/>
              <a:t>Activities in </a:t>
            </a:r>
          </a:p>
          <a:p>
            <a:pPr indent="-342900">
              <a:buSzPct val="98958"/>
              <a:buNone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Character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Education </a:t>
            </a:r>
          </a:p>
          <a:p>
            <a:pPr indent="-342900">
              <a:buSzPct val="98958"/>
              <a:buNone/>
            </a:pPr>
            <a:r>
              <a:rPr lang="en-US" baseline="0" dirty="0" smtClean="0"/>
              <a:t>   and Service Learning</a:t>
            </a:r>
          </a:p>
          <a:p>
            <a:pPr indent="-342900">
              <a:buSzPct val="98958"/>
              <a:buNone/>
            </a:pPr>
            <a:endParaRPr lang="x-none"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/>
          </a:p>
        </p:txBody>
      </p:sp>
      <p:pic>
        <p:nvPicPr>
          <p:cNvPr id="4" name="Picture 3" descr="Spring 2012 lincoln 1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95400"/>
            <a:ext cx="4495800" cy="33718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Everyday in PM PRR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704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In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Homework/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Nook 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Bathroom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</a:t>
            </a:r>
            <a:endParaRPr lang="x-none"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dirty="0" smtClean="0"/>
              <a:t>Movement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Snack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endParaRPr lang="x-none"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/>
          </a:p>
        </p:txBody>
      </p:sp>
      <p:pic>
        <p:nvPicPr>
          <p:cNvPr id="4" name="Picture 3" descr="Spring 2012 lincoln 1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667000"/>
            <a:ext cx="4495800" cy="33718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Times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457200" y="1302673"/>
            <a:ext cx="8229600" cy="6124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trips to museums, parks, community places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Guest Speakers from the </a:t>
            </a: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endParaRPr lang="en-US"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>
              <a:buSzPct val="98958"/>
            </a:pPr>
            <a:r>
              <a:rPr lang="x-none" smtClean="0"/>
              <a:t>Making special projects for others to watch and learn </a:t>
            </a:r>
            <a:r>
              <a:rPr lang="en-US" dirty="0" smtClean="0"/>
              <a:t>from PRR</a:t>
            </a:r>
            <a:endParaRPr lang="x-none" smtClean="0"/>
          </a:p>
          <a:p>
            <a:pPr indent="-342900">
              <a:buSzPct val="98958"/>
            </a:pPr>
            <a:r>
              <a:rPr lang="x-none" smtClean="0"/>
              <a:t>Morning Assembly </a:t>
            </a:r>
            <a:endParaRPr lang="en-US" dirty="0" smtClean="0"/>
          </a:p>
          <a:p>
            <a:pPr indent="-342900">
              <a:buSzPct val="98958"/>
              <a:buNone/>
            </a:pPr>
            <a:r>
              <a:rPr lang="en-US" dirty="0" smtClean="0"/>
              <a:t>    </a:t>
            </a:r>
            <a:r>
              <a:rPr lang="x-none" smtClean="0"/>
              <a:t>Presentations </a:t>
            </a:r>
            <a:endParaRPr lang="en-US" dirty="0" smtClean="0"/>
          </a:p>
          <a:p>
            <a:pPr indent="-342900">
              <a:buSzPct val="98958"/>
            </a:pPr>
            <a:r>
              <a:rPr lang="x-none" smtClean="0"/>
              <a:t>Art 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</a:t>
            </a:r>
          </a:p>
          <a:p>
            <a:pPr indent="-342900">
              <a:buSzPct val="98958"/>
            </a:pPr>
            <a:r>
              <a:rPr lang="x-none" sz="3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</a:t>
            </a: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en-US" dirty="0" smtClean="0"/>
              <a:t>Special Team Projects</a:t>
            </a:r>
            <a:endParaRPr lang="x-none"/>
          </a:p>
          <a:p>
            <a:endParaRPr dirty="0"/>
          </a:p>
        </p:txBody>
      </p:sp>
      <p:pic>
        <p:nvPicPr>
          <p:cNvPr id="4" name="Picture 3" descr="Spring 2012 lincoln 1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543300"/>
            <a:ext cx="4419600" cy="3314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x-none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PRR Expects of Students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safe, be respectful, be ready to learn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follow the daily schedule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use “I” messages to resolve a problem with another student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follow the PRR class rules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clean up on time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98958"/>
              <a:buFont typeface="Arial"/>
              <a:buChar char="•"/>
            </a:pPr>
            <a:r>
              <a:rPr lang="x-none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respectful to visitors of PRR</a:t>
            </a:r>
          </a:p>
        </p:txBody>
      </p:sp>
      <p:pic>
        <p:nvPicPr>
          <p:cNvPr id="1026" name="Picture 2" descr="C:\Users\Shelley\AppData\Local\Microsoft\Windows\Temporary Internet Files\Content.IE5\JK8UR1O3\MC90000122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5638800"/>
            <a:ext cx="3855110" cy="7854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ustom 458">
      <a:dk1>
        <a:srgbClr val="6A0212"/>
      </a:dk1>
      <a:lt1>
        <a:srgbClr val="B43C3E"/>
      </a:lt1>
      <a:dk2>
        <a:srgbClr val="000000"/>
      </a:dk2>
      <a:lt2>
        <a:srgbClr val="E9E0C9"/>
      </a:lt2>
      <a:accent1>
        <a:srgbClr val="D60030"/>
      </a:accent1>
      <a:accent2>
        <a:srgbClr val="FFA711"/>
      </a:accent2>
      <a:accent3>
        <a:srgbClr val="709E0B"/>
      </a:accent3>
      <a:accent4>
        <a:srgbClr val="006985"/>
      </a:accent4>
      <a:accent5>
        <a:srgbClr val="3A1E5E"/>
      </a:accent5>
      <a:accent6>
        <a:srgbClr val="FF6428"/>
      </a:accent6>
      <a:hlink>
        <a:srgbClr val="CDA43D"/>
      </a:hlink>
      <a:folHlink>
        <a:srgbClr val="744F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Custom 46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FD80C"/>
      </a:accent1>
      <a:accent2>
        <a:srgbClr val="CD108C"/>
      </a:accent2>
      <a:accent3>
        <a:srgbClr val="0990DB"/>
      </a:accent3>
      <a:accent4>
        <a:srgbClr val="AAAAAA"/>
      </a:accent4>
      <a:accent5>
        <a:srgbClr val="C3F180"/>
      </a:accent5>
      <a:accent6>
        <a:srgbClr val="FF986D"/>
      </a:accent6>
      <a:hlink>
        <a:srgbClr val="ABABAB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742</Words>
  <Application>Microsoft Office PowerPoint</Application>
  <PresentationFormat>On-screen Show (4:3)</PresentationFormat>
  <Paragraphs>130</Paragraphs>
  <Slides>22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/>
      <vt:lpstr/>
      <vt:lpstr/>
      <vt:lpstr>How PRR works! PRR Training for Kids</vt:lpstr>
      <vt:lpstr>Our Mission is to  prepare kids for  “real life”!</vt:lpstr>
      <vt:lpstr>Our Motto:</vt:lpstr>
      <vt:lpstr>What to expect in PRR</vt:lpstr>
      <vt:lpstr>Our Week In PM PRR</vt:lpstr>
      <vt:lpstr>Everyday in AM PRR</vt:lpstr>
      <vt:lpstr>Everyday in PM PRR</vt:lpstr>
      <vt:lpstr>Special Times</vt:lpstr>
      <vt:lpstr>What PRR Expects of Students</vt:lpstr>
      <vt:lpstr>PRR Basics</vt:lpstr>
      <vt:lpstr>Consequences for   Behavior Issues</vt:lpstr>
      <vt:lpstr>Discipline Policy</vt:lpstr>
      <vt:lpstr>Helpers</vt:lpstr>
      <vt:lpstr>Special Seats and Carpets</vt:lpstr>
      <vt:lpstr>Walking in the Halls</vt:lpstr>
      <vt:lpstr>Snack time</vt:lpstr>
      <vt:lpstr>Outdoor Time</vt:lpstr>
      <vt:lpstr>Nook Time</vt:lpstr>
      <vt:lpstr>Homework Time</vt:lpstr>
      <vt:lpstr>PRR Games, Activities, and Supplies</vt:lpstr>
      <vt:lpstr>Make 2014-15 a GREAT YEAR!</vt:lpstr>
      <vt:lpstr>Join the PRR Team!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PRR works! PRR Training for Kids</dc:title>
  <dc:creator>Shelley</dc:creator>
  <cp:lastModifiedBy>Shelley</cp:lastModifiedBy>
  <cp:revision>14</cp:revision>
  <dcterms:modified xsi:type="dcterms:W3CDTF">2014-08-13T00:20:51Z</dcterms:modified>
</cp:coreProperties>
</file>