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265" r:id="rId4"/>
    <p:sldId id="266" r:id="rId5"/>
    <p:sldId id="267" r:id="rId6"/>
    <p:sldId id="268" r:id="rId7"/>
    <p:sldId id="257" r:id="rId8"/>
    <p:sldId id="275" r:id="rId9"/>
    <p:sldId id="259" r:id="rId10"/>
    <p:sldId id="260" r:id="rId11"/>
    <p:sldId id="261" r:id="rId12"/>
    <p:sldId id="262" r:id="rId13"/>
    <p:sldId id="263" r:id="rId14"/>
    <p:sldId id="264" r:id="rId15"/>
    <p:sldId id="269"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9757CF3-0EA1-48E7-8032-659139B17474}" type="datetimeFigureOut">
              <a:rPr lang="en-US" smtClean="0"/>
              <a:t>9/3/2013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3D89F30-EA7D-4DD5-BF6E-8FBFA888486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757CF3-0EA1-48E7-8032-659139B17474}"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89F30-EA7D-4DD5-BF6E-8FBFA88848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9757CF3-0EA1-48E7-8032-659139B17474}" type="datetimeFigureOut">
              <a:rPr lang="en-US" smtClean="0"/>
              <a:t>9/3/2013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3D89F30-EA7D-4DD5-BF6E-8FBFA88848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757CF3-0EA1-48E7-8032-659139B17474}"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3D89F30-EA7D-4DD5-BF6E-8FBFA888486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757CF3-0EA1-48E7-8032-659139B17474}" type="datetimeFigureOut">
              <a:rPr lang="en-US" smtClean="0"/>
              <a:t>9/3/2013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3D89F30-EA7D-4DD5-BF6E-8FBFA888486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9757CF3-0EA1-48E7-8032-659139B17474}" type="datetimeFigureOut">
              <a:rPr lang="en-US" smtClean="0"/>
              <a:t>9/3/2013</a:t>
            </a:fld>
            <a:endParaRPr lang="en-US"/>
          </a:p>
        </p:txBody>
      </p:sp>
      <p:sp>
        <p:nvSpPr>
          <p:cNvPr id="10" name="Slide Number Placeholder 9"/>
          <p:cNvSpPr>
            <a:spLocks noGrp="1"/>
          </p:cNvSpPr>
          <p:nvPr>
            <p:ph type="sldNum" sz="quarter" idx="16"/>
          </p:nvPr>
        </p:nvSpPr>
        <p:spPr/>
        <p:txBody>
          <a:bodyPr rtlCol="0"/>
          <a:lstStyle/>
          <a:p>
            <a:fld id="{53D89F30-EA7D-4DD5-BF6E-8FBFA888486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9757CF3-0EA1-48E7-8032-659139B17474}" type="datetimeFigureOut">
              <a:rPr lang="en-US" smtClean="0"/>
              <a:t>9/3/2013</a:t>
            </a:fld>
            <a:endParaRPr lang="en-US"/>
          </a:p>
        </p:txBody>
      </p:sp>
      <p:sp>
        <p:nvSpPr>
          <p:cNvPr id="12" name="Slide Number Placeholder 11"/>
          <p:cNvSpPr>
            <a:spLocks noGrp="1"/>
          </p:cNvSpPr>
          <p:nvPr>
            <p:ph type="sldNum" sz="quarter" idx="16"/>
          </p:nvPr>
        </p:nvSpPr>
        <p:spPr/>
        <p:txBody>
          <a:bodyPr rtlCol="0"/>
          <a:lstStyle/>
          <a:p>
            <a:fld id="{53D89F30-EA7D-4DD5-BF6E-8FBFA888486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757CF3-0EA1-48E7-8032-659139B17474}" type="datetimeFigureOut">
              <a:rPr lang="en-US" smtClean="0"/>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3D89F30-EA7D-4DD5-BF6E-8FBFA88848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57CF3-0EA1-48E7-8032-659139B17474}" type="datetimeFigureOut">
              <a:rPr lang="en-US" smtClean="0"/>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3D89F30-EA7D-4DD5-BF6E-8FBFA88848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757CF3-0EA1-48E7-8032-659139B17474}"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3D89F30-EA7D-4DD5-BF6E-8FBFA888486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9757CF3-0EA1-48E7-8032-659139B17474}" type="datetimeFigureOut">
              <a:rPr lang="en-US" smtClean="0"/>
              <a:t>9/3/2013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3D89F30-EA7D-4DD5-BF6E-8FBFA888486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3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9757CF3-0EA1-48E7-8032-659139B17474}" type="datetimeFigureOut">
              <a:rPr lang="en-US" smtClean="0"/>
              <a:t>9/3/2013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3D89F30-EA7D-4DD5-BF6E-8FBFA88848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lumMod val="75000"/>
                  </a:schemeClr>
                </a:solidFill>
              </a:rPr>
              <a:t>Special Guests </a:t>
            </a:r>
            <a:br>
              <a:rPr lang="en-US" dirty="0" smtClean="0">
                <a:solidFill>
                  <a:schemeClr val="accent2">
                    <a:lumMod val="75000"/>
                  </a:schemeClr>
                </a:solidFill>
              </a:rPr>
            </a:br>
            <a:r>
              <a:rPr lang="en-US" dirty="0" smtClean="0">
                <a:solidFill>
                  <a:schemeClr val="accent2">
                    <a:lumMod val="75000"/>
                  </a:schemeClr>
                </a:solidFill>
              </a:rPr>
              <a:t>and PRR Kids</a:t>
            </a:r>
            <a:endParaRPr lang="en-US" dirty="0">
              <a:solidFill>
                <a:schemeClr val="accent2">
                  <a:lumMod val="75000"/>
                </a:schemeClr>
              </a:solidFill>
            </a:endParaRPr>
          </a:p>
        </p:txBody>
      </p:sp>
      <p:sp>
        <p:nvSpPr>
          <p:cNvPr id="3" name="Subtitle 2"/>
          <p:cNvSpPr>
            <a:spLocks noGrp="1"/>
          </p:cNvSpPr>
          <p:nvPr>
            <p:ph type="subTitle" idx="1"/>
          </p:nvPr>
        </p:nvSpPr>
        <p:spPr/>
        <p:txBody>
          <a:bodyPr/>
          <a:lstStyle/>
          <a:p>
            <a:r>
              <a:rPr lang="en-US" b="1" i="1" dirty="0" smtClean="0">
                <a:solidFill>
                  <a:schemeClr val="tx1">
                    <a:lumMod val="65000"/>
                    <a:lumOff val="35000"/>
                  </a:schemeClr>
                </a:solidFill>
              </a:rPr>
              <a:t>“We read, we lead, we serve.”</a:t>
            </a:r>
            <a:endParaRPr lang="en-US" b="1" i="1" dirty="0">
              <a:solidFill>
                <a:schemeClr val="tx1">
                  <a:lumMod val="65000"/>
                  <a:lumOff val="35000"/>
                </a:schemeClr>
              </a:solidFill>
            </a:endParaRPr>
          </a:p>
        </p:txBody>
      </p:sp>
      <p:pic>
        <p:nvPicPr>
          <p:cNvPr id="4" name="Picture 3" descr="THE PRR LOGO 2011-12 REVISED.jpg"/>
          <p:cNvPicPr>
            <a:picLocks noChangeAspect="1"/>
          </p:cNvPicPr>
          <p:nvPr/>
        </p:nvPicPr>
        <p:blipFill>
          <a:blip r:embed="rId2" cstate="print"/>
          <a:stretch>
            <a:fillRect/>
          </a:stretch>
        </p:blipFill>
        <p:spPr>
          <a:xfrm>
            <a:off x="1709737" y="2133600"/>
            <a:ext cx="5724525" cy="1981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CERTs Team?</a:t>
            </a:r>
            <a:endParaRPr lang="en-US" dirty="0"/>
          </a:p>
        </p:txBody>
      </p:sp>
      <p:sp>
        <p:nvSpPr>
          <p:cNvPr id="3" name="Content Placeholder 2"/>
          <p:cNvSpPr>
            <a:spLocks noGrp="1"/>
          </p:cNvSpPr>
          <p:nvPr>
            <p:ph sz="quarter" idx="1"/>
          </p:nvPr>
        </p:nvSpPr>
        <p:spPr/>
        <p:txBody>
          <a:bodyPr/>
          <a:lstStyle/>
          <a:p>
            <a:r>
              <a:rPr lang="en-US" dirty="0" smtClean="0"/>
              <a:t>The CERTs Team learn about all the dangers that can happen to a community.</a:t>
            </a:r>
          </a:p>
          <a:p>
            <a:endParaRPr lang="en-US" dirty="0"/>
          </a:p>
          <a:p>
            <a:r>
              <a:rPr lang="en-US" dirty="0" smtClean="0"/>
              <a:t>The CERTs Team goal is to keep people SAFE by helping other people learn about safety!</a:t>
            </a:r>
            <a:endParaRPr lang="en-US" dirty="0"/>
          </a:p>
          <a:p>
            <a:endParaRPr lang="en-US" dirty="0" smtClean="0"/>
          </a:p>
          <a:p>
            <a:r>
              <a:rPr lang="en-US" dirty="0" smtClean="0"/>
              <a:t>“CERTs” stands for:</a:t>
            </a:r>
          </a:p>
          <a:p>
            <a:endParaRPr lang="en-US" dirty="0"/>
          </a:p>
        </p:txBody>
      </p:sp>
      <p:pic>
        <p:nvPicPr>
          <p:cNvPr id="4" name="Picture 3" descr="CERT Training LOGO.jpg"/>
          <p:cNvPicPr>
            <a:picLocks noChangeAspect="1"/>
          </p:cNvPicPr>
          <p:nvPr/>
        </p:nvPicPr>
        <p:blipFill>
          <a:blip r:embed="rId2" cstate="print"/>
          <a:stretch>
            <a:fillRect/>
          </a:stretch>
        </p:blipFill>
        <p:spPr>
          <a:xfrm>
            <a:off x="4724400" y="4114800"/>
            <a:ext cx="2514600" cy="2514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CERTsTeam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People who train for the CERTs Team have gone through weeks of very specialize training. They have a certificate that says they have learned emergency procedures.</a:t>
            </a:r>
          </a:p>
          <a:p>
            <a:endParaRPr lang="en-US" dirty="0"/>
          </a:p>
          <a:p>
            <a:r>
              <a:rPr lang="en-US" dirty="0" smtClean="0"/>
              <a:t>They are experts in safety!</a:t>
            </a:r>
            <a:endParaRPr lang="en-US" dirty="0"/>
          </a:p>
          <a:p>
            <a:endParaRPr lang="en-US" dirty="0" smtClean="0"/>
          </a:p>
          <a:p>
            <a:r>
              <a:rPr lang="en-US" dirty="0" smtClean="0"/>
              <a:t>The CERTs Team is coordinated by the </a:t>
            </a:r>
          </a:p>
          <a:p>
            <a:pPr>
              <a:buNone/>
            </a:pPr>
            <a:r>
              <a:rPr lang="en-US" dirty="0" smtClean="0"/>
              <a:t>                 St. Charles Fire Department.</a:t>
            </a:r>
            <a:endParaRPr lang="en-US" dirty="0"/>
          </a:p>
        </p:txBody>
      </p:sp>
      <p:pic>
        <p:nvPicPr>
          <p:cNvPr id="5" name="Picture 4" descr="CERT Training LOGO.jpg"/>
          <p:cNvPicPr>
            <a:picLocks noChangeAspect="1"/>
          </p:cNvPicPr>
          <p:nvPr/>
        </p:nvPicPr>
        <p:blipFill>
          <a:blip r:embed="rId2" cstate="print"/>
          <a:stretch>
            <a:fillRect/>
          </a:stretch>
        </p:blipFill>
        <p:spPr>
          <a:xfrm>
            <a:off x="4191000" y="0"/>
            <a:ext cx="1524000" cy="1524000"/>
          </a:xfrm>
          <a:prstGeom prst="rect">
            <a:avLst/>
          </a:prstGeom>
        </p:spPr>
      </p:pic>
      <p:pic>
        <p:nvPicPr>
          <p:cNvPr id="4100" name="Picture 4" descr="C:\Users\Shelley\AppData\Local\Microsoft\Windows\Temporary Internet Files\Content.IE5\KKTJRJ2Z\MC900089774[1].wmf"/>
          <p:cNvPicPr>
            <a:picLocks noChangeAspect="1" noChangeArrowheads="1"/>
          </p:cNvPicPr>
          <p:nvPr/>
        </p:nvPicPr>
        <p:blipFill>
          <a:blip r:embed="rId3" cstate="print"/>
          <a:srcRect/>
          <a:stretch>
            <a:fillRect/>
          </a:stretch>
        </p:blipFill>
        <p:spPr bwMode="auto">
          <a:xfrm>
            <a:off x="7010400" y="5181600"/>
            <a:ext cx="1876349" cy="138623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CERTs Training for Kids!</a:t>
            </a:r>
            <a:endParaRPr lang="en-US" dirty="0"/>
          </a:p>
        </p:txBody>
      </p:sp>
      <p:sp>
        <p:nvSpPr>
          <p:cNvPr id="3" name="Content Placeholder 2"/>
          <p:cNvSpPr>
            <a:spLocks noGrp="1"/>
          </p:cNvSpPr>
          <p:nvPr>
            <p:ph sz="quarter" idx="1"/>
          </p:nvPr>
        </p:nvSpPr>
        <p:spPr/>
        <p:txBody>
          <a:bodyPr/>
          <a:lstStyle/>
          <a:p>
            <a:r>
              <a:rPr lang="en-US" dirty="0" smtClean="0"/>
              <a:t>The CERTs Team believes it is very important for kids to learn to be prepared in an emergency so they can help themselves and others stay safe.</a:t>
            </a:r>
          </a:p>
          <a:p>
            <a:endParaRPr lang="en-US" dirty="0"/>
          </a:p>
          <a:p>
            <a:r>
              <a:rPr lang="en-US" dirty="0" smtClean="0"/>
              <a:t>They have a special CERTs Training for Kids called </a:t>
            </a:r>
            <a:r>
              <a:rPr lang="en-US" b="1" i="1" dirty="0" smtClean="0"/>
              <a:t>“Sam I Am Ready!”</a:t>
            </a:r>
            <a:endParaRPr lang="en-US" b="1" i="1" dirty="0"/>
          </a:p>
        </p:txBody>
      </p:sp>
      <p:pic>
        <p:nvPicPr>
          <p:cNvPr id="5125" name="Picture 5" descr="C:\Users\Shelley\AppData\Local\Microsoft\Windows\Temporary Internet Files\Content.IE5\KKTJRJ2Z\MP900422798[1].jpg"/>
          <p:cNvPicPr>
            <a:picLocks noChangeAspect="1" noChangeArrowheads="1"/>
          </p:cNvPicPr>
          <p:nvPr/>
        </p:nvPicPr>
        <p:blipFill>
          <a:blip r:embed="rId2" cstate="print"/>
          <a:srcRect/>
          <a:stretch>
            <a:fillRect/>
          </a:stretch>
        </p:blipFill>
        <p:spPr bwMode="auto">
          <a:xfrm>
            <a:off x="5943600" y="4419600"/>
            <a:ext cx="2209800" cy="2209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CERTs Training for Kids</a:t>
            </a:r>
            <a:endParaRPr lang="en-US" dirty="0"/>
          </a:p>
        </p:txBody>
      </p:sp>
      <p:sp>
        <p:nvSpPr>
          <p:cNvPr id="3" name="Content Placeholder 2"/>
          <p:cNvSpPr>
            <a:spLocks noGrp="1"/>
          </p:cNvSpPr>
          <p:nvPr>
            <p:ph sz="quarter" idx="1"/>
          </p:nvPr>
        </p:nvSpPr>
        <p:spPr>
          <a:xfrm>
            <a:off x="685800" y="1600200"/>
            <a:ext cx="8153400" cy="4495800"/>
          </a:xfrm>
        </p:spPr>
        <p:txBody>
          <a:bodyPr/>
          <a:lstStyle/>
          <a:p>
            <a:r>
              <a:rPr lang="en-US" dirty="0" smtClean="0"/>
              <a:t>Mr. Glenn and Miss April will be visiting PRR every week for over a month to teach us the </a:t>
            </a:r>
            <a:r>
              <a:rPr lang="en-US" b="1" i="1" dirty="0" smtClean="0"/>
              <a:t>“Sam I Am Ready” </a:t>
            </a:r>
            <a:r>
              <a:rPr lang="en-US" dirty="0" smtClean="0"/>
              <a:t>program.</a:t>
            </a:r>
          </a:p>
          <a:p>
            <a:endParaRPr lang="en-US" dirty="0"/>
          </a:p>
          <a:p>
            <a:r>
              <a:rPr lang="en-US" dirty="0" smtClean="0"/>
              <a:t>They have many things to teach all of us in PRR about Fire Safety, Weather Storms, Hazardous Chemicals, Pets in an emergency and more!</a:t>
            </a:r>
            <a:endParaRPr lang="en-US" dirty="0"/>
          </a:p>
        </p:txBody>
      </p:sp>
      <p:pic>
        <p:nvPicPr>
          <p:cNvPr id="6146" name="Picture 2" descr="C:\Users\Shelley\AppData\Local\Microsoft\Windows\Temporary Internet Files\Content.IE5\0RP992B7\MM900189255[1].gif"/>
          <p:cNvPicPr>
            <a:picLocks noChangeAspect="1" noChangeArrowheads="1" noCrop="1"/>
          </p:cNvPicPr>
          <p:nvPr/>
        </p:nvPicPr>
        <p:blipFill>
          <a:blip r:embed="rId2" cstate="print"/>
          <a:srcRect/>
          <a:stretch>
            <a:fillRect/>
          </a:stretch>
        </p:blipFill>
        <p:spPr bwMode="auto">
          <a:xfrm>
            <a:off x="2971800" y="5257800"/>
            <a:ext cx="1371600" cy="1371600"/>
          </a:xfrm>
          <a:prstGeom prst="rect">
            <a:avLst/>
          </a:prstGeom>
          <a:noFill/>
        </p:spPr>
      </p:pic>
      <p:pic>
        <p:nvPicPr>
          <p:cNvPr id="6147" name="Picture 3" descr="C:\Users\Shelley\AppData\Local\Microsoft\Windows\Temporary Internet Files\Content.IE5\4T4KL350\MC900056790[1].wmf"/>
          <p:cNvPicPr>
            <a:picLocks noChangeAspect="1" noChangeArrowheads="1"/>
          </p:cNvPicPr>
          <p:nvPr/>
        </p:nvPicPr>
        <p:blipFill>
          <a:blip r:embed="rId3" cstate="print"/>
          <a:srcRect/>
          <a:stretch>
            <a:fillRect/>
          </a:stretch>
        </p:blipFill>
        <p:spPr bwMode="auto">
          <a:xfrm>
            <a:off x="4648200" y="5069020"/>
            <a:ext cx="1447800" cy="1712780"/>
          </a:xfrm>
          <a:prstGeom prst="rect">
            <a:avLst/>
          </a:prstGeom>
          <a:noFill/>
        </p:spPr>
      </p:pic>
      <p:pic>
        <p:nvPicPr>
          <p:cNvPr id="6148" name="Picture 4" descr="C:\Users\Shelley\AppData\Local\Microsoft\Windows\Temporary Internet Files\Content.IE5\KKTJRJ2Z\MC900056539[1].wmf"/>
          <p:cNvPicPr>
            <a:picLocks noChangeAspect="1" noChangeArrowheads="1"/>
          </p:cNvPicPr>
          <p:nvPr/>
        </p:nvPicPr>
        <p:blipFill>
          <a:blip r:embed="rId4" cstate="print"/>
          <a:srcRect/>
          <a:stretch>
            <a:fillRect/>
          </a:stretch>
        </p:blipFill>
        <p:spPr bwMode="auto">
          <a:xfrm>
            <a:off x="1143000" y="5334000"/>
            <a:ext cx="1448410" cy="1344189"/>
          </a:xfrm>
          <a:prstGeom prst="rect">
            <a:avLst/>
          </a:prstGeom>
          <a:noFill/>
        </p:spPr>
      </p:pic>
      <p:pic>
        <p:nvPicPr>
          <p:cNvPr id="6149" name="Picture 5" descr="C:\Users\Shelley\AppData\Local\Microsoft\Windows\Temporary Internet Files\Content.IE5\0RP992B7\MC900030183[1].wmf"/>
          <p:cNvPicPr>
            <a:picLocks noChangeAspect="1" noChangeArrowheads="1"/>
          </p:cNvPicPr>
          <p:nvPr/>
        </p:nvPicPr>
        <p:blipFill>
          <a:blip r:embed="rId5" cstate="print"/>
          <a:srcRect/>
          <a:stretch>
            <a:fillRect/>
          </a:stretch>
        </p:blipFill>
        <p:spPr bwMode="auto">
          <a:xfrm>
            <a:off x="6629400" y="5183124"/>
            <a:ext cx="1520647" cy="15224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CERTs Training for Kids</a:t>
            </a:r>
            <a:endParaRPr lang="en-US" dirty="0"/>
          </a:p>
        </p:txBody>
      </p:sp>
      <p:sp>
        <p:nvSpPr>
          <p:cNvPr id="3" name="Content Placeholder 2"/>
          <p:cNvSpPr>
            <a:spLocks noGrp="1"/>
          </p:cNvSpPr>
          <p:nvPr>
            <p:ph sz="quarter" idx="1"/>
          </p:nvPr>
        </p:nvSpPr>
        <p:spPr/>
        <p:txBody>
          <a:bodyPr/>
          <a:lstStyle/>
          <a:p>
            <a:r>
              <a:rPr lang="en-US" dirty="0" smtClean="0"/>
              <a:t>When PRR Kids finish the </a:t>
            </a:r>
            <a:r>
              <a:rPr lang="en-US" b="1" i="1" dirty="0" smtClean="0"/>
              <a:t>“Sam I Am Ready” </a:t>
            </a:r>
            <a:r>
              <a:rPr lang="en-US" dirty="0" smtClean="0"/>
              <a:t>training, we will be able to help in an emergency at home or school.</a:t>
            </a:r>
          </a:p>
          <a:p>
            <a:endParaRPr lang="en-US" dirty="0"/>
          </a:p>
          <a:p>
            <a:r>
              <a:rPr lang="en-US" dirty="0" smtClean="0"/>
              <a:t>This is called being a leader at school and in the community!</a:t>
            </a:r>
          </a:p>
          <a:p>
            <a:r>
              <a:rPr lang="en-US" dirty="0" smtClean="0"/>
              <a:t>It’s an important job!</a:t>
            </a:r>
            <a:endParaRPr lang="en-US" dirty="0"/>
          </a:p>
        </p:txBody>
      </p:sp>
      <p:pic>
        <p:nvPicPr>
          <p:cNvPr id="7174" name="Picture 6" descr="C:\Users\Shelley\AppData\Local\Microsoft\Windows\Temporary Internet Files\Content.IE5\0RP992B7\MC900433897[1].png"/>
          <p:cNvPicPr>
            <a:picLocks noChangeAspect="1" noChangeArrowheads="1"/>
          </p:cNvPicPr>
          <p:nvPr/>
        </p:nvPicPr>
        <p:blipFill>
          <a:blip r:embed="rId2" cstate="print"/>
          <a:srcRect/>
          <a:stretch>
            <a:fillRect/>
          </a:stretch>
        </p:blipFill>
        <p:spPr bwMode="auto">
          <a:xfrm rot="3081813">
            <a:off x="5324309" y="4359837"/>
            <a:ext cx="2128631" cy="212863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PRR to Special Guests</a:t>
            </a:r>
            <a:endParaRPr lang="en-US" dirty="0"/>
          </a:p>
        </p:txBody>
      </p:sp>
      <p:sp>
        <p:nvSpPr>
          <p:cNvPr id="3" name="Content Placeholder 2"/>
          <p:cNvSpPr>
            <a:spLocks noGrp="1"/>
          </p:cNvSpPr>
          <p:nvPr>
            <p:ph sz="quarter" idx="1"/>
          </p:nvPr>
        </p:nvSpPr>
        <p:spPr/>
        <p:txBody>
          <a:bodyPr/>
          <a:lstStyle/>
          <a:p>
            <a:r>
              <a:rPr lang="en-US" dirty="0" smtClean="0"/>
              <a:t>It is polite to introduce yourself when meeting someone for the first time. This makes people feel welcomed!</a:t>
            </a:r>
          </a:p>
          <a:p>
            <a:r>
              <a:rPr lang="en-US" dirty="0" smtClean="0"/>
              <a:t>When you introduce yourself you should tell a couple of things about yourself:</a:t>
            </a:r>
          </a:p>
          <a:p>
            <a:r>
              <a:rPr lang="en-US" dirty="0" smtClean="0"/>
              <a:t>Your first name</a:t>
            </a:r>
          </a:p>
          <a:p>
            <a:r>
              <a:rPr lang="en-US" dirty="0" smtClean="0"/>
              <a:t>Your grade you are in</a:t>
            </a:r>
            <a:endParaRPr lang="en-US" dirty="0"/>
          </a:p>
        </p:txBody>
      </p:sp>
      <p:pic>
        <p:nvPicPr>
          <p:cNvPr id="10242" name="Picture 2" descr="C:\Users\Shelley\AppData\Local\Microsoft\Windows\Temporary Internet Files\Content.IE5\4T4KL350\MC900104882[1].wmf"/>
          <p:cNvPicPr>
            <a:picLocks noChangeAspect="1" noChangeArrowheads="1"/>
          </p:cNvPicPr>
          <p:nvPr/>
        </p:nvPicPr>
        <p:blipFill>
          <a:blip r:embed="rId2" cstate="print"/>
          <a:srcRect/>
          <a:stretch>
            <a:fillRect/>
          </a:stretch>
        </p:blipFill>
        <p:spPr bwMode="auto">
          <a:xfrm>
            <a:off x="4800600" y="3962400"/>
            <a:ext cx="3352800" cy="249194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the PRR Guest </a:t>
            </a:r>
            <a:br>
              <a:rPr lang="en-US" dirty="0" smtClean="0"/>
            </a:br>
            <a:r>
              <a:rPr lang="en-US" dirty="0" smtClean="0"/>
              <a:t>is ready to leave PRR…</a:t>
            </a:r>
            <a:endParaRPr lang="en-US" dirty="0"/>
          </a:p>
        </p:txBody>
      </p:sp>
      <p:sp>
        <p:nvSpPr>
          <p:cNvPr id="3" name="Content Placeholder 2"/>
          <p:cNvSpPr>
            <a:spLocks noGrp="1"/>
          </p:cNvSpPr>
          <p:nvPr>
            <p:ph sz="quarter" idx="1"/>
          </p:nvPr>
        </p:nvSpPr>
        <p:spPr/>
        <p:txBody>
          <a:bodyPr/>
          <a:lstStyle/>
          <a:p>
            <a:pPr>
              <a:buNone/>
            </a:pPr>
            <a:endParaRPr lang="en-US" dirty="0"/>
          </a:p>
          <a:p>
            <a:r>
              <a:rPr lang="en-US" dirty="0" smtClean="0"/>
              <a:t>How can PRR show our guests we appreciated them giving up their time to come to PRR to help us learn something new?</a:t>
            </a:r>
          </a:p>
          <a:p>
            <a:r>
              <a:rPr lang="en-US" dirty="0" smtClean="0"/>
              <a:t>What will make our guests want to come back again to PRR?</a:t>
            </a:r>
            <a:endParaRPr lang="en-US" dirty="0"/>
          </a:p>
          <a:p>
            <a:endParaRPr lang="en-US" dirty="0"/>
          </a:p>
        </p:txBody>
      </p:sp>
      <p:pic>
        <p:nvPicPr>
          <p:cNvPr id="11266" name="Picture 2" descr="C:\Users\Shelley\AppData\Local\Microsoft\Windows\Temporary Internet Files\Content.IE5\0RP992B7\MC900434389[1].wmf"/>
          <p:cNvPicPr>
            <a:picLocks noChangeAspect="1" noChangeArrowheads="1"/>
          </p:cNvPicPr>
          <p:nvPr/>
        </p:nvPicPr>
        <p:blipFill>
          <a:blip r:embed="rId2" cstate="print"/>
          <a:srcRect/>
          <a:stretch>
            <a:fillRect/>
          </a:stretch>
        </p:blipFill>
        <p:spPr bwMode="auto">
          <a:xfrm>
            <a:off x="3657600" y="4038600"/>
            <a:ext cx="1676400" cy="264253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for tomorrow!</a:t>
            </a:r>
            <a:endParaRPr lang="en-US" dirty="0"/>
          </a:p>
        </p:txBody>
      </p:sp>
      <p:sp>
        <p:nvSpPr>
          <p:cNvPr id="3" name="Content Placeholder 2"/>
          <p:cNvSpPr>
            <a:spLocks noGrp="1"/>
          </p:cNvSpPr>
          <p:nvPr>
            <p:ph sz="quarter" idx="1"/>
          </p:nvPr>
        </p:nvSpPr>
        <p:spPr>
          <a:xfrm>
            <a:off x="685800" y="2667000"/>
            <a:ext cx="8153400" cy="4495800"/>
          </a:xfrm>
        </p:spPr>
        <p:txBody>
          <a:bodyPr/>
          <a:lstStyle/>
          <a:p>
            <a:r>
              <a:rPr lang="en-US" dirty="0" smtClean="0"/>
              <a:t>Take a couple of minutes as a group and practice introducing yourself to the PRR Guests that are coming tomorrow.</a:t>
            </a:r>
          </a:p>
          <a:p>
            <a:r>
              <a:rPr lang="en-US" dirty="0" smtClean="0"/>
              <a:t>Each PRR Kid should stand up and tell their name and grade in a speaking voice.</a:t>
            </a:r>
            <a:endParaRPr lang="en-US" dirty="0"/>
          </a:p>
          <a:p>
            <a:r>
              <a:rPr lang="en-US" dirty="0" smtClean="0"/>
              <a:t>This will help you know what is expected of you tomorrow.  This will help you know what PRR guests expect of us!</a:t>
            </a:r>
            <a:endParaRPr lang="en-US" dirty="0"/>
          </a:p>
        </p:txBody>
      </p:sp>
      <p:pic>
        <p:nvPicPr>
          <p:cNvPr id="13315" name="Picture 3" descr="C:\Users\Shelley\AppData\Local\Microsoft\Windows\Temporary Internet Files\Content.IE5\0RP992B7\MC900056227[1].wmf"/>
          <p:cNvPicPr>
            <a:picLocks noChangeAspect="1" noChangeArrowheads="1"/>
          </p:cNvPicPr>
          <p:nvPr/>
        </p:nvPicPr>
        <p:blipFill>
          <a:blip r:embed="rId2" cstate="print"/>
          <a:srcRect/>
          <a:stretch>
            <a:fillRect/>
          </a:stretch>
        </p:blipFill>
        <p:spPr bwMode="auto">
          <a:xfrm>
            <a:off x="6324600" y="249453"/>
            <a:ext cx="2514600" cy="249374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Goal for this week in PRR:</a:t>
            </a:r>
            <a:endParaRPr lang="en-US" dirty="0"/>
          </a:p>
        </p:txBody>
      </p:sp>
      <p:sp>
        <p:nvSpPr>
          <p:cNvPr id="3" name="Content Placeholder 2"/>
          <p:cNvSpPr>
            <a:spLocks noGrp="1"/>
          </p:cNvSpPr>
          <p:nvPr>
            <p:ph sz="quarter" idx="1"/>
          </p:nvPr>
        </p:nvSpPr>
        <p:spPr/>
        <p:txBody>
          <a:bodyPr/>
          <a:lstStyle/>
          <a:p>
            <a:r>
              <a:rPr lang="en-US" dirty="0" smtClean="0"/>
              <a:t>Work as a team to learn and enjoy </a:t>
            </a:r>
          </a:p>
          <a:p>
            <a:pPr>
              <a:buNone/>
            </a:pPr>
            <a:r>
              <a:rPr lang="en-US" dirty="0" smtClean="0"/>
              <a:t>             the PRR Guest Speakers this week.  </a:t>
            </a:r>
          </a:p>
          <a:p>
            <a:r>
              <a:rPr lang="en-US" dirty="0" smtClean="0"/>
              <a:t>Welcome our guests. </a:t>
            </a:r>
          </a:p>
          <a:p>
            <a:r>
              <a:rPr lang="en-US" dirty="0" smtClean="0"/>
              <a:t>Show your appreciation to the PRR guests.  </a:t>
            </a:r>
          </a:p>
          <a:p>
            <a:pPr>
              <a:buNone/>
            </a:pPr>
            <a:endParaRPr lang="en-US" b="1" i="1" dirty="0" smtClean="0"/>
          </a:p>
          <a:p>
            <a:pPr algn="ctr">
              <a:buNone/>
            </a:pPr>
            <a:r>
              <a:rPr lang="en-US" b="1" i="1" dirty="0" smtClean="0"/>
              <a:t>                     You are a “</a:t>
            </a:r>
            <a:r>
              <a:rPr lang="en-US" b="1" i="1" dirty="0" err="1" smtClean="0"/>
              <a:t>Bucketfiller</a:t>
            </a:r>
            <a:r>
              <a:rPr lang="en-US" b="1" i="1" dirty="0" smtClean="0"/>
              <a:t>” when                         </a:t>
            </a:r>
          </a:p>
          <a:p>
            <a:pPr algn="ctr">
              <a:buNone/>
            </a:pPr>
            <a:r>
              <a:rPr lang="en-US" b="1" i="1" dirty="0" smtClean="0"/>
              <a:t> </a:t>
            </a:r>
            <a:r>
              <a:rPr lang="en-US" b="1" i="1" dirty="0" smtClean="0"/>
              <a:t>                       you do all these things!!</a:t>
            </a:r>
            <a:endParaRPr lang="en-US" b="1" i="1" dirty="0"/>
          </a:p>
        </p:txBody>
      </p:sp>
      <p:pic>
        <p:nvPicPr>
          <p:cNvPr id="4" name="Picture 3" descr="bucket.png"/>
          <p:cNvPicPr>
            <a:picLocks noChangeAspect="1"/>
          </p:cNvPicPr>
          <p:nvPr/>
        </p:nvPicPr>
        <p:blipFill>
          <a:blip r:embed="rId2" cstate="print"/>
          <a:stretch>
            <a:fillRect/>
          </a:stretch>
        </p:blipFill>
        <p:spPr>
          <a:xfrm rot="21099528">
            <a:off x="533400" y="3886200"/>
            <a:ext cx="2504367" cy="276729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PRR’s Motto:</a:t>
            </a:r>
            <a:endParaRPr lang="en-US" dirty="0"/>
          </a:p>
        </p:txBody>
      </p:sp>
      <p:sp>
        <p:nvSpPr>
          <p:cNvPr id="3" name="Content Placeholder 2"/>
          <p:cNvSpPr>
            <a:spLocks noGrp="1"/>
          </p:cNvSpPr>
          <p:nvPr>
            <p:ph sz="quarter" idx="1"/>
          </p:nvPr>
        </p:nvSpPr>
        <p:spPr>
          <a:xfrm>
            <a:off x="685800" y="2057400"/>
            <a:ext cx="8153400" cy="4495800"/>
          </a:xfrm>
        </p:spPr>
        <p:txBody>
          <a:bodyPr/>
          <a:lstStyle/>
          <a:p>
            <a:pPr>
              <a:buNone/>
            </a:pPr>
            <a:endParaRPr lang="en-US" dirty="0" smtClean="0"/>
          </a:p>
          <a:p>
            <a:pPr>
              <a:buNone/>
            </a:pPr>
            <a:endParaRPr lang="en-US" dirty="0"/>
          </a:p>
          <a:p>
            <a:pPr algn="ctr">
              <a:buNone/>
            </a:pPr>
            <a:r>
              <a:rPr lang="en-US" b="1" i="1" dirty="0" smtClean="0"/>
              <a:t>We read, we lead, we serve!”</a:t>
            </a:r>
          </a:p>
          <a:p>
            <a:pPr algn="ctr">
              <a:buNone/>
            </a:pPr>
            <a:endParaRPr lang="en-US" dirty="0"/>
          </a:p>
          <a:p>
            <a:pPr algn="ctr">
              <a:buNone/>
            </a:pPr>
            <a:r>
              <a:rPr lang="en-US" dirty="0" smtClean="0"/>
              <a:t>Working as a team will make our guests </a:t>
            </a:r>
          </a:p>
          <a:p>
            <a:pPr algn="ctr">
              <a:buNone/>
            </a:pPr>
            <a:r>
              <a:rPr lang="en-US" dirty="0" smtClean="0"/>
              <a:t>feel welcomed!</a:t>
            </a:r>
            <a:endParaRPr lang="en-US" dirty="0"/>
          </a:p>
        </p:txBody>
      </p:sp>
      <p:pic>
        <p:nvPicPr>
          <p:cNvPr id="14338" name="Picture 2" descr="C:\Users\Shelley\AppData\Local\Microsoft\Windows\Temporary Internet Files\Content.IE5\4T4KL350\MC900433817[1].png"/>
          <p:cNvPicPr>
            <a:picLocks noChangeAspect="1" noChangeArrowheads="1"/>
          </p:cNvPicPr>
          <p:nvPr/>
        </p:nvPicPr>
        <p:blipFill>
          <a:blip r:embed="rId2" cstate="print"/>
          <a:srcRect/>
          <a:stretch>
            <a:fillRect/>
          </a:stretch>
        </p:blipFill>
        <p:spPr bwMode="auto">
          <a:xfrm>
            <a:off x="4495800" y="228600"/>
            <a:ext cx="2667000" cy="2667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 BIG WEEK in PRR!</a:t>
            </a:r>
            <a:endParaRPr lang="en-US" dirty="0"/>
          </a:p>
        </p:txBody>
      </p:sp>
      <p:sp>
        <p:nvSpPr>
          <p:cNvPr id="3" name="Content Placeholder 2"/>
          <p:cNvSpPr>
            <a:spLocks noGrp="1"/>
          </p:cNvSpPr>
          <p:nvPr>
            <p:ph sz="quarter" idx="1"/>
          </p:nvPr>
        </p:nvSpPr>
        <p:spPr/>
        <p:txBody>
          <a:bodyPr/>
          <a:lstStyle/>
          <a:p>
            <a:r>
              <a:rPr lang="en-US" dirty="0" smtClean="0"/>
              <a:t>We will have several visitors to PRR</a:t>
            </a:r>
          </a:p>
          <a:p>
            <a:r>
              <a:rPr lang="en-US" dirty="0" smtClean="0"/>
              <a:t>Some visitors will be in the AM</a:t>
            </a:r>
          </a:p>
          <a:p>
            <a:r>
              <a:rPr lang="en-US" dirty="0" smtClean="0"/>
              <a:t>And </a:t>
            </a:r>
            <a:r>
              <a:rPr lang="en-US" dirty="0"/>
              <a:t>s</a:t>
            </a:r>
            <a:r>
              <a:rPr lang="en-US" dirty="0" smtClean="0"/>
              <a:t>ome will be in the PM</a:t>
            </a:r>
            <a:endParaRPr lang="en-US" dirty="0"/>
          </a:p>
        </p:txBody>
      </p:sp>
      <p:pic>
        <p:nvPicPr>
          <p:cNvPr id="1029" name="Picture 5" descr="C:\Users\Shelley\AppData\Local\Microsoft\Windows\Temporary Internet Files\Content.IE5\1Q539GS8\MP900411828[1].jpg"/>
          <p:cNvPicPr>
            <a:picLocks noChangeAspect="1" noChangeArrowheads="1"/>
          </p:cNvPicPr>
          <p:nvPr/>
        </p:nvPicPr>
        <p:blipFill>
          <a:blip r:embed="rId2" cstate="print"/>
          <a:srcRect/>
          <a:stretch>
            <a:fillRect/>
          </a:stretch>
        </p:blipFill>
        <p:spPr bwMode="auto">
          <a:xfrm>
            <a:off x="3505200" y="3200400"/>
            <a:ext cx="4191000" cy="35674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Guests to PRR</a:t>
            </a:r>
            <a:endParaRPr lang="en-US" dirty="0"/>
          </a:p>
        </p:txBody>
      </p:sp>
      <p:sp>
        <p:nvSpPr>
          <p:cNvPr id="3" name="Content Placeholder 2"/>
          <p:cNvSpPr>
            <a:spLocks noGrp="1"/>
          </p:cNvSpPr>
          <p:nvPr>
            <p:ph sz="quarter" idx="1"/>
          </p:nvPr>
        </p:nvSpPr>
        <p:spPr/>
        <p:txBody>
          <a:bodyPr/>
          <a:lstStyle/>
          <a:p>
            <a:r>
              <a:rPr lang="en-US" dirty="0" smtClean="0"/>
              <a:t>People who visit PRR are “volunteers”.</a:t>
            </a:r>
          </a:p>
          <a:p>
            <a:endParaRPr lang="en-US" dirty="0"/>
          </a:p>
          <a:p>
            <a:r>
              <a:rPr lang="en-US" dirty="0" smtClean="0"/>
              <a:t>What is a “volunteer”?</a:t>
            </a:r>
          </a:p>
          <a:p>
            <a:endParaRPr lang="en-US" dirty="0"/>
          </a:p>
          <a:p>
            <a:r>
              <a:rPr lang="en-US" dirty="0" smtClean="0"/>
              <a:t>Why are “volunteers” valuable </a:t>
            </a:r>
          </a:p>
          <a:p>
            <a:pPr>
              <a:buNone/>
            </a:pPr>
            <a:r>
              <a:rPr lang="en-US" dirty="0" smtClean="0"/>
              <a:t> </a:t>
            </a:r>
            <a:r>
              <a:rPr lang="en-US" dirty="0" smtClean="0"/>
              <a:t>   to St. Charles? Why are they </a:t>
            </a:r>
          </a:p>
          <a:p>
            <a:pPr>
              <a:buNone/>
            </a:pPr>
            <a:r>
              <a:rPr lang="en-US" dirty="0" smtClean="0"/>
              <a:t> </a:t>
            </a:r>
            <a:r>
              <a:rPr lang="en-US" dirty="0" smtClean="0"/>
              <a:t>   important to PRR?</a:t>
            </a:r>
            <a:endParaRPr lang="en-US" dirty="0"/>
          </a:p>
        </p:txBody>
      </p:sp>
      <p:pic>
        <p:nvPicPr>
          <p:cNvPr id="8194" name="Picture 2" descr="C:\Users\Shelley\AppData\Local\Microsoft\Windows\Temporary Internet Files\Content.IE5\KKTJRJ2Z\MP900427741[1].jpg"/>
          <p:cNvPicPr>
            <a:picLocks noChangeAspect="1" noChangeArrowheads="1"/>
          </p:cNvPicPr>
          <p:nvPr/>
        </p:nvPicPr>
        <p:blipFill>
          <a:blip r:embed="rId2" cstate="print"/>
          <a:srcRect/>
          <a:stretch>
            <a:fillRect/>
          </a:stretch>
        </p:blipFill>
        <p:spPr bwMode="auto">
          <a:xfrm>
            <a:off x="5944269" y="2971800"/>
            <a:ext cx="2894931" cy="36195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Guests to PRR are </a:t>
            </a:r>
            <a:r>
              <a:rPr lang="en-US" b="1" u="sng" dirty="0" smtClean="0"/>
              <a:t>Volunteers!</a:t>
            </a:r>
            <a:endParaRPr lang="en-US" b="1" u="sng" dirty="0"/>
          </a:p>
        </p:txBody>
      </p:sp>
      <p:sp>
        <p:nvSpPr>
          <p:cNvPr id="3" name="Content Placeholder 2"/>
          <p:cNvSpPr>
            <a:spLocks noGrp="1"/>
          </p:cNvSpPr>
          <p:nvPr>
            <p:ph sz="quarter" idx="1"/>
          </p:nvPr>
        </p:nvSpPr>
        <p:spPr/>
        <p:txBody>
          <a:bodyPr>
            <a:normAutofit/>
          </a:bodyPr>
          <a:lstStyle/>
          <a:p>
            <a:r>
              <a:rPr lang="en-US" dirty="0" smtClean="0"/>
              <a:t>Volunteers do not get paid for doing a job.</a:t>
            </a:r>
          </a:p>
          <a:p>
            <a:r>
              <a:rPr lang="en-US" dirty="0" smtClean="0"/>
              <a:t>Volunteers give their time and talents to their community.</a:t>
            </a:r>
          </a:p>
          <a:p>
            <a:r>
              <a:rPr lang="en-US" dirty="0" smtClean="0"/>
              <a:t>Volunteers help other people, animals, and other good causes because they want to </a:t>
            </a:r>
            <a:r>
              <a:rPr lang="en-US" b="1" u="sng" dirty="0" smtClean="0"/>
              <a:t>serve </a:t>
            </a:r>
            <a:r>
              <a:rPr lang="en-US" dirty="0" smtClean="0"/>
              <a:t>others.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should PRR treat </a:t>
            </a:r>
            <a:br>
              <a:rPr lang="en-US" dirty="0" smtClean="0"/>
            </a:br>
            <a:r>
              <a:rPr lang="en-US" dirty="0" smtClean="0"/>
              <a:t>Guests to PRR?</a:t>
            </a:r>
            <a:endParaRPr lang="en-US" dirty="0"/>
          </a:p>
        </p:txBody>
      </p:sp>
      <p:sp>
        <p:nvSpPr>
          <p:cNvPr id="3" name="Content Placeholder 2"/>
          <p:cNvSpPr>
            <a:spLocks noGrp="1"/>
          </p:cNvSpPr>
          <p:nvPr>
            <p:ph sz="quarter" idx="1"/>
          </p:nvPr>
        </p:nvSpPr>
        <p:spPr/>
        <p:txBody>
          <a:bodyPr/>
          <a:lstStyle/>
          <a:p>
            <a:r>
              <a:rPr lang="en-US" dirty="0" smtClean="0"/>
              <a:t>What are some things to think about when PRR has special guests?</a:t>
            </a:r>
          </a:p>
          <a:p>
            <a:endParaRPr lang="en-US" dirty="0"/>
          </a:p>
          <a:p>
            <a:r>
              <a:rPr lang="en-US" dirty="0" smtClean="0"/>
              <a:t>Can you name four things?  </a:t>
            </a:r>
          </a:p>
          <a:p>
            <a:r>
              <a:rPr lang="en-US" dirty="0" smtClean="0"/>
              <a:t>Make a class list of your four ideas and post it on the PRR class wall.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Big 3 fit in </a:t>
            </a:r>
            <a:br>
              <a:rPr lang="en-US" dirty="0" smtClean="0"/>
            </a:br>
            <a:r>
              <a:rPr lang="en-US" dirty="0" smtClean="0"/>
              <a:t>when Guests come to PRR?</a:t>
            </a:r>
            <a:endParaRPr lang="en-US" dirty="0"/>
          </a:p>
        </p:txBody>
      </p:sp>
      <p:sp>
        <p:nvSpPr>
          <p:cNvPr id="3" name="Content Placeholder 2"/>
          <p:cNvSpPr>
            <a:spLocks noGrp="1"/>
          </p:cNvSpPr>
          <p:nvPr>
            <p:ph sz="quarter" idx="1"/>
          </p:nvPr>
        </p:nvSpPr>
        <p:spPr/>
        <p:txBody>
          <a:bodyPr/>
          <a:lstStyle/>
          <a:p>
            <a:r>
              <a:rPr lang="en-US" dirty="0" smtClean="0"/>
              <a:t>Take one minute and talk about </a:t>
            </a:r>
            <a:r>
              <a:rPr lang="en-US" dirty="0" err="1" smtClean="0"/>
              <a:t>thiss</a:t>
            </a:r>
            <a:r>
              <a:rPr lang="en-US" dirty="0" smtClean="0"/>
              <a:t> big idea as a team.</a:t>
            </a:r>
            <a:endParaRPr lang="en-US" dirty="0"/>
          </a:p>
        </p:txBody>
      </p:sp>
      <p:pic>
        <p:nvPicPr>
          <p:cNvPr id="15362" name="Picture 2" descr="C:\Users\Shelley\AppData\Local\Microsoft\Windows\Temporary Internet Files\Content.IE5\1Q539GS8\MC900439612[2].png"/>
          <p:cNvPicPr>
            <a:picLocks noChangeAspect="1" noChangeArrowheads="1"/>
          </p:cNvPicPr>
          <p:nvPr/>
        </p:nvPicPr>
        <p:blipFill>
          <a:blip r:embed="rId2" cstate="print"/>
          <a:srcRect/>
          <a:stretch>
            <a:fillRect/>
          </a:stretch>
        </p:blipFill>
        <p:spPr bwMode="auto">
          <a:xfrm>
            <a:off x="2514600" y="2819400"/>
            <a:ext cx="4300538" cy="30581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Visitors to PRR</a:t>
            </a:r>
            <a:endParaRPr lang="en-US" dirty="0"/>
          </a:p>
        </p:txBody>
      </p:sp>
      <p:sp>
        <p:nvSpPr>
          <p:cNvPr id="3" name="Content Placeholder 2"/>
          <p:cNvSpPr>
            <a:spLocks noGrp="1"/>
          </p:cNvSpPr>
          <p:nvPr>
            <p:ph sz="quarter" idx="1"/>
          </p:nvPr>
        </p:nvSpPr>
        <p:spPr/>
        <p:txBody>
          <a:bodyPr/>
          <a:lstStyle/>
          <a:p>
            <a:r>
              <a:rPr lang="en-US" dirty="0" smtClean="0"/>
              <a:t>One special visitor to PRR this week will be:</a:t>
            </a:r>
          </a:p>
          <a:p>
            <a:r>
              <a:rPr lang="en-US" dirty="0" smtClean="0"/>
              <a:t>Fire Captain Shalom </a:t>
            </a:r>
            <a:r>
              <a:rPr lang="en-US" dirty="0" err="1" smtClean="0"/>
              <a:t>Shoaf</a:t>
            </a:r>
            <a:endParaRPr lang="en-US" dirty="0" smtClean="0"/>
          </a:p>
          <a:p>
            <a:endParaRPr lang="en-US" dirty="0"/>
          </a:p>
          <a:p>
            <a:r>
              <a:rPr lang="en-US" dirty="0" smtClean="0"/>
              <a:t>She is a fireman and soon to be a new MOM!</a:t>
            </a:r>
          </a:p>
          <a:p>
            <a:r>
              <a:rPr lang="en-US" dirty="0" smtClean="0"/>
              <a:t>Captain </a:t>
            </a:r>
            <a:r>
              <a:rPr lang="en-US" dirty="0" err="1" smtClean="0"/>
              <a:t>Shoaf</a:t>
            </a:r>
            <a:r>
              <a:rPr lang="en-US" dirty="0" smtClean="0"/>
              <a:t> wants to share information with PRR about </a:t>
            </a:r>
            <a:r>
              <a:rPr lang="en-US" b="1" i="1" dirty="0" smtClean="0"/>
              <a:t>Fire </a:t>
            </a:r>
            <a:r>
              <a:rPr lang="en-US" b="1" i="1" dirty="0"/>
              <a:t>S</a:t>
            </a:r>
            <a:r>
              <a:rPr lang="en-US" b="1" i="1" dirty="0" smtClean="0"/>
              <a:t>afety</a:t>
            </a:r>
          </a:p>
          <a:p>
            <a:endParaRPr lang="en-US" dirty="0"/>
          </a:p>
        </p:txBody>
      </p:sp>
      <p:pic>
        <p:nvPicPr>
          <p:cNvPr id="2050" name="Picture 2" descr="C:\Users\Shelley\AppData\Local\Microsoft\Windows\Temporary Internet Files\Content.IE5\0RP992B7\MC900312686[1].wmf"/>
          <p:cNvPicPr>
            <a:picLocks noChangeAspect="1" noChangeArrowheads="1"/>
          </p:cNvPicPr>
          <p:nvPr/>
        </p:nvPicPr>
        <p:blipFill>
          <a:blip r:embed="rId2" cstate="print"/>
          <a:srcRect/>
          <a:stretch>
            <a:fillRect/>
          </a:stretch>
        </p:blipFill>
        <p:spPr bwMode="auto">
          <a:xfrm>
            <a:off x="5181600" y="4267200"/>
            <a:ext cx="2395992" cy="1905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Visitors </a:t>
            </a:r>
            <a:br>
              <a:rPr lang="en-US" dirty="0" smtClean="0"/>
            </a:br>
            <a:r>
              <a:rPr lang="en-US" dirty="0" smtClean="0"/>
              <a:t>to PRR</a:t>
            </a:r>
            <a:endParaRPr lang="en-US" dirty="0"/>
          </a:p>
        </p:txBody>
      </p:sp>
      <p:sp>
        <p:nvSpPr>
          <p:cNvPr id="3" name="Content Placeholder 2"/>
          <p:cNvSpPr>
            <a:spLocks noGrp="1"/>
          </p:cNvSpPr>
          <p:nvPr>
            <p:ph sz="quarter" idx="1"/>
          </p:nvPr>
        </p:nvSpPr>
        <p:spPr>
          <a:xfrm>
            <a:off x="609600" y="2133600"/>
            <a:ext cx="8153400" cy="4495800"/>
          </a:xfrm>
        </p:spPr>
        <p:txBody>
          <a:bodyPr/>
          <a:lstStyle/>
          <a:p>
            <a:r>
              <a:rPr lang="en-US" dirty="0" smtClean="0"/>
              <a:t>Another guest to PRR will be </a:t>
            </a:r>
          </a:p>
          <a:p>
            <a:pPr>
              <a:buNone/>
            </a:pPr>
            <a:r>
              <a:rPr lang="en-US" dirty="0" smtClean="0"/>
              <a:t> </a:t>
            </a:r>
            <a:r>
              <a:rPr lang="en-US" dirty="0" smtClean="0"/>
              <a:t>                             Mr. </a:t>
            </a:r>
            <a:r>
              <a:rPr lang="en-US" dirty="0" err="1" smtClean="0"/>
              <a:t>Sebastion</a:t>
            </a:r>
            <a:r>
              <a:rPr lang="en-US" dirty="0" smtClean="0"/>
              <a:t> </a:t>
            </a:r>
            <a:r>
              <a:rPr lang="en-US" dirty="0" err="1" smtClean="0"/>
              <a:t>Lury</a:t>
            </a:r>
            <a:r>
              <a:rPr lang="en-US" dirty="0" smtClean="0"/>
              <a:t>.  </a:t>
            </a:r>
            <a:endParaRPr lang="en-US" dirty="0" smtClean="0"/>
          </a:p>
          <a:p>
            <a:r>
              <a:rPr lang="en-US" dirty="0" smtClean="0"/>
              <a:t>Mr. </a:t>
            </a:r>
            <a:r>
              <a:rPr lang="en-US" dirty="0" err="1" smtClean="0"/>
              <a:t>Sebation</a:t>
            </a:r>
            <a:r>
              <a:rPr lang="en-US" dirty="0" smtClean="0"/>
              <a:t> works for the American Red Cross. The Red Cross helps people all over the world in times of emergencies.</a:t>
            </a:r>
          </a:p>
          <a:p>
            <a:r>
              <a:rPr lang="en-US" dirty="0" smtClean="0"/>
              <a:t>Mr. </a:t>
            </a:r>
            <a:r>
              <a:rPr lang="en-US" dirty="0" err="1" smtClean="0"/>
              <a:t>Sebastion</a:t>
            </a:r>
            <a:r>
              <a:rPr lang="en-US" dirty="0" smtClean="0"/>
              <a:t> will be visiting AM PRR several times to talk about different kinds of emergencies and how to be prepared to stay safe!</a:t>
            </a:r>
            <a:endParaRPr lang="en-US" dirty="0"/>
          </a:p>
        </p:txBody>
      </p:sp>
      <p:pic>
        <p:nvPicPr>
          <p:cNvPr id="4" name="Picture 3" descr="red cross.jpg"/>
          <p:cNvPicPr>
            <a:picLocks noChangeAspect="1"/>
          </p:cNvPicPr>
          <p:nvPr/>
        </p:nvPicPr>
        <p:blipFill>
          <a:blip r:embed="rId2" cstate="print"/>
          <a:stretch>
            <a:fillRect/>
          </a:stretch>
        </p:blipFill>
        <p:spPr>
          <a:xfrm>
            <a:off x="4800600" y="152400"/>
            <a:ext cx="2976563" cy="20321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Visitors to PRR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Two visitors will be coming to PRR more than once in the afternoons.  </a:t>
            </a:r>
          </a:p>
          <a:p>
            <a:pPr>
              <a:buNone/>
            </a:pPr>
            <a:r>
              <a:rPr lang="en-US" dirty="0" smtClean="0"/>
              <a:t> </a:t>
            </a:r>
            <a:r>
              <a:rPr lang="en-US" dirty="0" smtClean="0"/>
              <a:t>          They are Mr. Glenn and Miss April.</a:t>
            </a:r>
          </a:p>
          <a:p>
            <a:endParaRPr lang="en-US" dirty="0"/>
          </a:p>
          <a:p>
            <a:r>
              <a:rPr lang="en-US" dirty="0" smtClean="0"/>
              <a:t>Mr. Glenn and Miss April are citizens from the St. Charles Community.  They have been trained by the Fire Dept. and the U.S Government to be experts in being prepared for an Emergency.  They belong to the CERTs Team.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197</TotalTime>
  <Words>839</Words>
  <Application>Microsoft Office PowerPoint</Application>
  <PresentationFormat>On-screen Show (4:3)</PresentationFormat>
  <Paragraphs>95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Special Guests  and PRR Kids</vt:lpstr>
      <vt:lpstr>This is a BIG WEEK in PRR!</vt:lpstr>
      <vt:lpstr>Special Guests to PRR</vt:lpstr>
      <vt:lpstr>Special Guests to PRR are Volunteers!</vt:lpstr>
      <vt:lpstr>How should PRR treat  Guests to PRR?</vt:lpstr>
      <vt:lpstr>How does Big 3 fit in  when Guests come to PRR?</vt:lpstr>
      <vt:lpstr>Special Visitors to PRR</vt:lpstr>
      <vt:lpstr>Special Visitors  to PRR</vt:lpstr>
      <vt:lpstr>Special Visitors to PRR</vt:lpstr>
      <vt:lpstr>What is a CERTs Team?</vt:lpstr>
      <vt:lpstr>CERTsTeam</vt:lpstr>
      <vt:lpstr>CERTs Training for Kids!</vt:lpstr>
      <vt:lpstr>CERTs Training for Kids</vt:lpstr>
      <vt:lpstr>CERTs Training for Kids</vt:lpstr>
      <vt:lpstr>Introducing PRR to Special Guests</vt:lpstr>
      <vt:lpstr>When the PRR Guest  is ready to leave PRR…</vt:lpstr>
      <vt:lpstr>Practice for tomorrow!</vt:lpstr>
      <vt:lpstr>Our Goal for this week in PRR:</vt:lpstr>
      <vt:lpstr>PRR’s Motto:</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Guests and PRR</dc:title>
  <dc:creator>Shelley</dc:creator>
  <cp:lastModifiedBy>Shelley</cp:lastModifiedBy>
  <cp:revision>4</cp:revision>
  <dcterms:created xsi:type="dcterms:W3CDTF">2013-09-03T14:10:32Z</dcterms:created>
  <dcterms:modified xsi:type="dcterms:W3CDTF">2013-09-03T17:27:45Z</dcterms:modified>
</cp:coreProperties>
</file>