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1F3-8549-4853-91FB-D14C7817654F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DBCB-2B2F-4765-B8EC-B99C433A5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1F3-8549-4853-91FB-D14C7817654F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DBCB-2B2F-4765-B8EC-B99C433A5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1F3-8549-4853-91FB-D14C7817654F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DBCB-2B2F-4765-B8EC-B99C433A5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1F3-8549-4853-91FB-D14C7817654F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DBCB-2B2F-4765-B8EC-B99C433A5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1F3-8549-4853-91FB-D14C7817654F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DBCB-2B2F-4765-B8EC-B99C433A5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1F3-8549-4853-91FB-D14C7817654F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DBCB-2B2F-4765-B8EC-B99C433A5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1F3-8549-4853-91FB-D14C7817654F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DBCB-2B2F-4765-B8EC-B99C433A5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1F3-8549-4853-91FB-D14C7817654F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DBCB-2B2F-4765-B8EC-B99C433A5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1F3-8549-4853-91FB-D14C7817654F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DBCB-2B2F-4765-B8EC-B99C433A5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1F3-8549-4853-91FB-D14C7817654F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DBCB-2B2F-4765-B8EC-B99C433A5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1F3-8549-4853-91FB-D14C7817654F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DBCB-2B2F-4765-B8EC-B99C433A5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AC1F3-8549-4853-91FB-D14C7817654F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2DBCB-2B2F-4765-B8EC-B99C433A52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Thinking About</a:t>
            </a:r>
            <a:br>
              <a:rPr lang="en-US" dirty="0" smtClean="0"/>
            </a:br>
            <a:r>
              <a:rPr lang="en-US" dirty="0" smtClean="0"/>
              <a:t> Emergency Preparedness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group talk about what an “emergency” is.  Make one sign with the definition for “Emergency” for the PRR classroom wall.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Thinking About</a:t>
            </a:r>
            <a:br>
              <a:rPr lang="en-US" dirty="0" smtClean="0"/>
            </a:br>
            <a:r>
              <a:rPr lang="en-US" dirty="0" smtClean="0"/>
              <a:t> Emergency Preparedness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As a group talk about what kinds of emergencies people of </a:t>
            </a:r>
            <a:r>
              <a:rPr lang="en-US" smtClean="0"/>
              <a:t>St Charles </a:t>
            </a:r>
            <a:r>
              <a:rPr lang="en-US" dirty="0" smtClean="0"/>
              <a:t>might face at work, school or home.  Make a sign for the PRR class wall of your ideas.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67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Thinking About  Emergency Preparedness</vt:lpstr>
      <vt:lpstr>Thinking About  Emergency Preparedness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About  Emergency Preparedness</dc:title>
  <dc:creator>Shelley</dc:creator>
  <cp:lastModifiedBy>Shelley</cp:lastModifiedBy>
  <cp:revision>1</cp:revision>
  <dcterms:created xsi:type="dcterms:W3CDTF">2013-08-28T19:55:09Z</dcterms:created>
  <dcterms:modified xsi:type="dcterms:W3CDTF">2013-08-28T19:59:29Z</dcterms:modified>
</cp:coreProperties>
</file>