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35C0-60B9-42A7-A276-F1AA24ADA206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853D-FBA6-425A-805C-57FA699BB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35C0-60B9-42A7-A276-F1AA24ADA206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853D-FBA6-425A-805C-57FA699BB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35C0-60B9-42A7-A276-F1AA24ADA206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853D-FBA6-425A-805C-57FA699BB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35C0-60B9-42A7-A276-F1AA24ADA206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853D-FBA6-425A-805C-57FA699BB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35C0-60B9-42A7-A276-F1AA24ADA206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853D-FBA6-425A-805C-57FA699BB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35C0-60B9-42A7-A276-F1AA24ADA206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853D-FBA6-425A-805C-57FA699BB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35C0-60B9-42A7-A276-F1AA24ADA206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853D-FBA6-425A-805C-57FA699BB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35C0-60B9-42A7-A276-F1AA24ADA206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853D-FBA6-425A-805C-57FA699BB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35C0-60B9-42A7-A276-F1AA24ADA206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853D-FBA6-425A-805C-57FA699BB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35C0-60B9-42A7-A276-F1AA24ADA206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853D-FBA6-425A-805C-57FA699BB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35C0-60B9-42A7-A276-F1AA24ADA206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853D-FBA6-425A-805C-57FA699BB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835C0-60B9-42A7-A276-F1AA24ADA206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853D-FBA6-425A-805C-57FA699BB8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elley\AppData\Local\Microsoft\Windows\Temporary Internet Files\Content.IE5\YYWUPIVG\MC90001347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95600"/>
            <a:ext cx="1237183" cy="812902"/>
          </a:xfrm>
          <a:prstGeom prst="rect">
            <a:avLst/>
          </a:prstGeom>
          <a:noFill/>
        </p:spPr>
      </p:pic>
      <p:pic>
        <p:nvPicPr>
          <p:cNvPr id="1027" name="Picture 3" descr="C:\Users\Shelley\AppData\Local\Microsoft\Windows\Temporary Internet Files\Content.IE5\9HCTDFM4\MC90032694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4724400"/>
            <a:ext cx="1721815" cy="1816913"/>
          </a:xfrm>
          <a:prstGeom prst="rect">
            <a:avLst/>
          </a:prstGeom>
          <a:noFill/>
        </p:spPr>
      </p:pic>
      <p:pic>
        <p:nvPicPr>
          <p:cNvPr id="1028" name="Picture 4" descr="C:\Users\Shelley\AppData\Local\Microsoft\Windows\Temporary Internet Files\Content.IE5\54XGIZ5K\MC900189395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59168" y="2438400"/>
            <a:ext cx="2084832" cy="1307592"/>
          </a:xfrm>
          <a:prstGeom prst="rect">
            <a:avLst/>
          </a:prstGeom>
          <a:noFill/>
        </p:spPr>
      </p:pic>
      <p:pic>
        <p:nvPicPr>
          <p:cNvPr id="1029" name="Picture 5" descr="C:\Users\Shelley\AppData\Local\Microsoft\Windows\Temporary Internet Files\Content.IE5\EZW4KODM\MC90036445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5031029"/>
            <a:ext cx="1573682" cy="1826971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95800" y="1066800"/>
            <a:ext cx="7620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66800" y="1295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USA’S WATER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91200" y="1219200"/>
            <a:ext cx="1565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HAITI’S WATER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43000" y="3962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INDIA’S WATER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57800" y="3962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AFRICA’S WATER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152400"/>
            <a:ext cx="9113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Name______________________</a:t>
            </a:r>
          </a:p>
          <a:p>
            <a:r>
              <a:rPr lang="en-US" sz="2400" dirty="0" smtClean="0"/>
              <a:t> Record information in the box about each country’s water supply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enn diagr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62474" y="3419474"/>
            <a:ext cx="2219325" cy="221932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85975" y="2667000"/>
          <a:ext cx="4972050" cy="1524000"/>
        </p:xfrm>
        <a:graphic>
          <a:graphicData uri="http://schemas.openxmlformats.org/drawingml/2006/table">
            <a:tbl>
              <a:tblPr/>
              <a:tblGrid>
                <a:gridCol w="497205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(Use the </a:t>
                      </a:r>
                      <a:r>
                        <a:rPr lang="en-US" b="1" dirty="0"/>
                        <a:t>PRINT</a:t>
                      </a:r>
                      <a:r>
                        <a:rPr lang="en-US" dirty="0"/>
                        <a:t> command or keys on your computer to print this letter-size page. Turn Sideways </a:t>
                      </a:r>
                      <a:r>
                        <a:rPr lang="en-US" dirty="0" smtClean="0"/>
                        <a:t>o </a:t>
                      </a:r>
                      <a:r>
                        <a:rPr lang="en-US" dirty="0"/>
                        <a:t>use.)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Name: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Topic: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049" name="Picture 1" descr="image of Venn diagram suitable for print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551180" y="-855980"/>
            <a:ext cx="8346440" cy="9448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1000" y="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Name______________  </a:t>
            </a:r>
          </a:p>
          <a:p>
            <a:r>
              <a:rPr lang="en-US" dirty="0" smtClean="0"/>
              <a:t>The Water Study</a:t>
            </a:r>
          </a:p>
          <a:p>
            <a:r>
              <a:rPr lang="en-US" dirty="0" smtClean="0"/>
              <a:t>Compare and Contrast St. Charles Water to water in a different country.  How is it different?  How is it the same?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St. Charles Water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21336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Water is the same: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1447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 from: _______________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91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Shelley</dc:creator>
  <cp:lastModifiedBy>Shelley</cp:lastModifiedBy>
  <cp:revision>3</cp:revision>
  <dcterms:created xsi:type="dcterms:W3CDTF">2012-03-01T17:17:57Z</dcterms:created>
  <dcterms:modified xsi:type="dcterms:W3CDTF">2012-03-01T17:48:40Z</dcterms:modified>
</cp:coreProperties>
</file>