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8" r:id="rId3"/>
    <p:sldId id="260" r:id="rId4"/>
    <p:sldId id="262" r:id="rId5"/>
    <p:sldId id="259" r:id="rId6"/>
    <p:sldId id="264" r:id="rId7"/>
    <p:sldId id="265" r:id="rId8"/>
    <p:sldId id="266" r:id="rId9"/>
    <p:sldId id="267" r:id="rId10"/>
    <p:sldId id="271" r:id="rId11"/>
    <p:sldId id="272" r:id="rId12"/>
    <p:sldId id="273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9620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762000" y="990600"/>
            <a:ext cx="7726500" cy="2022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W</a:t>
            </a: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hat is </a:t>
            </a:r>
          </a:p>
          <a:p>
            <a:pPr lvl="0" rtl="0"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Character Education, </a:t>
            </a:r>
          </a:p>
          <a:p>
            <a:pPr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the PRR way?</a:t>
            </a:r>
          </a:p>
        </p:txBody>
      </p:sp>
      <p:sp>
        <p:nvSpPr>
          <p:cNvPr id="24" name="Shape 24"/>
          <p:cNvSpPr/>
          <p:nvPr/>
        </p:nvSpPr>
        <p:spPr>
          <a:xfrm>
            <a:off x="3276600" y="3276600"/>
            <a:ext cx="2490380" cy="2638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Learners aren’t perfect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0375" y="1890300"/>
            <a:ext cx="8229600" cy="49677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 PRR we realize that at times you might make a mistake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teachers want you be successful so we are always here to help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If you are having trouble making smart choices. We may ask you to complete a “think sheet”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hMSERUUExQWFRQUFBQUFxQVFRUYFxcUFBQVFBYWFBgXHCYeFxojHBUVHy8gJCcpLCwsFx4xNTAqNSYrLCkBCQoKDgwOGg8PGiokHiQsLCwpLCwtLCwsKSkpLCwpLCksKSwpLCwsLCwpKSwsLCwsLCwpLCwsKSkpLCksKSwpLP/AABEIAN0A5AMBIgACEQEDEQH/xAAcAAABBQEBAQAAAAAAAAAAAAAAAwQFBgcCAQj/xABGEAABAwIDBAUJBAgFBAMAAAABAAIDBBEFITEGEkFRImFxgZEHEzJCUqGxwdEVU3KSFCMzQ2KC4fAWk6Ky8XOEwtJEY4P/xAAZAQEAAwEBAAAAAAAAAAAAAAAAAgMEAQX/xAArEQACAgECBQMEAwEBAAAAAAAAAQIRAxIhEzFBUWEEIjJCcZHRFFKBsSP/2gAMAwEAAhEDEQA/ANtQhCAEIQgBCEIAQhCAEIQgPHyBoJJAAFyToB1rNdp/KlmWUvojIzc+e4OXWU08pW1L5nmlhduws/bPB9MjVl+DRx5nsWf+dacgchlfh3H5qmU+iL4Y+rHFZtNPI4nzzhzJe74D+gTaPb2oh/Z1EpcObujnrkbpCrazd3QMuQ48bk6qIfDvGwAHZwUUSkiX/wAcTuO9JI+QkHJznWz42vb3Jem8oNXGA0SuDQLWvc9XpKCdRhoyHacv7CbsGYyvnfqXbI6S+Yf5U6qNzT5xzhlvNfuOy/lAPuWs7JbcxVrRZzQ/QtvY36geC+YpXHeudepWHZuuLXWuWnhbnqe9d1NHNKex9RoVT2E2mNRHuvdvOblvcTbn1q2K1OypqnQIQhdOAhCEAIQhACEIQAhCEAIQhACEIQAhCEAIQgoClbR7aTh5io4rltw6aQEMaeTQSN7t07VQsS8oWKsc6MvbcgjoNiNgeZAyd1ghXHb3Bqh1mxSzPc6x9JrQwaXdutBt9FkmOwGnmMbpi8tAudbuOZAGXZdVSbLopHEss0mUgsOQv4mxzXUIYBa5vyyCi/thxuAzo+3fOy5fRukHQc5rhwLyblRSRNtkxNLcaWHZr2pBrDw3R1hgJ8T8lXTWVEZI3zkbWNiPDROI8Zf68YPWP6rukjrJCsJ4nvPFRr6gjTNdwVEcksYkG6wvaH5erfPPVXrbXYyHzAmpYwxzBdzWaOYBme7W/EXUaS5liTkrRnzQTp7l1E4teDnkf6qa2PpBLMGuy3mm3aOXdf3pHaXDvMVDmDTUd+oS96OafbqNE8l1UJJbA2e0Gxv6bL5X6x9Fs0ei+d/JtiIjqYydN4DxNiPAnwX0S3RWYynJzPUIQrCsEIQgBCEIAQhCAEIQgBCEIAQhCAEIQgBCEICm7c7ctoXNaYXPLxkQ5gueQF94+Flh20VYaiV7y0t3iSLi56wbZBfSWIzsbct3POWtc2Dt3WwOttepYltM+9Q5vF7wSSTa5Oapm6L8ash6bDmwUgc5rt6UEk2DhfQNdbMDdJN1EQYu2MAHUZb3UPeFeMbhcY2wtzD7EW9Ut9K1tLgqo41A+nc0SBpDvR3xve/VVxdmicaWxGVOLRlxcWuJPE2HuAN+3JJ0VQ2aQMbELm/wv28ErPG1wyGvBpy8OCZ0dLIJGmP0wcrZEFWbFDu7ZJYjhJicA4BtxcBwyP4TmD4q/wDk/wAU86wwSHpMAAvnvM4dvJcYM+LEIjDOwCRoAcDk4EcWqAnwibDKoEXczN0b+DgM3Mdydb6qtuzSlpdofY1gP2dWxTMygc/ubf0mnuJI6h1KV8oWCtlh86xo329In+ECxHXln3KcxKIVtKW2vvtu2/B1rtPcUGMT0Vhq5m6eYNrOv1g3UbJaencznZiIb4zsLjMag8D3FfRuDB3mI943dui5HFYLsJQCSqjY7RzrH337sl9BU8O60NHAAK7H1MWXohRCEK4pBCEIAQhCAEIQgBCEIAQhCAEIQgBCEIAQhCAY4vCHMIIB7QD4X0WNVVE6Wtu0ExtkDd5xBza3QWyNjyW31FO17S1wuDqNL9WXBZ1jTW0+IOabbjh5xg4Av9IeLT4qnLys04KuiJq8Ea6YDSzAcssyersVN26o3GXcA3w1otcXIubWB15LSab9Y4y88h+EZD5pvWYfG54O7m293czqPDmqE63Nko6lRndHsiaenMspAeQSQcwBy+pULiNOWO3mHhrwIPZoFoONURqLxgnzbcj1nl2BV2LBnwkNLS+Md5bztzClb5kNK+PQZYJiD3Oa9pAliGX8YFgWE8VojauOup7EXvwOrXD4EKFpdmqeQiSE7jxy0PU4fNSlPgssM5kjHQc39Y3rGjm8+N1xuycY0OdlaaSJjonjJjiGnmMvqvaDC3smlHnCGOdv7lhbPWx11+KlaR+p1HHq603xCqG823I3PUoEiE8n9Hu4m9uu4+Q9xBIPvC2JZTsNg0oxR0u8Nx4e8cb5BpaeXatWWrFyPOz/ACBCEK0pBCEIAQhCAEIQgBCEIAQhCAEIQgBCEIAQhCAFlXlHpJGVnnHZtkDdw8g1oa5vjc/zLU5JQ0XcQB1myoXlLrI5I4t07zmyHQHRzefcFVlXtLsDqaKrRVzmR7oPZ9FLGsLmANFidVDUsWQVghaAy/UskT0pciNo3AN3TqCb9t05a0KMEzPOOBdYkg2PIhPWOHNTODKsi807zsWR9ZvBw+qnMKx1sjQdDa6i6upiY0l7gAo7AXMeOjkQ5xH4S42uuULLVUVF/QsOxR8zsuxOQkpGKuTJItGw1H0XSn8DfG7vkrWoHYuS9Nb2XvHiQ75qeW7F8EeXmfvYIQhWFQIQhACEIQAhCEAIQhACEIQAhCEAIQhABKYVmIHMM7L/AEXuLVW6wgC5yPcDn35JBrgQCNCpJHSMqic7681StoiS9rBmQbnt4BW3aTEWxDdbm91iBy4EnwVZoaAvfvHne55rJ6idexG30+O/cxSgw02BIS1ZEWtNjkpcEMaqHthtA8HoD9W09O2rxxt2KmKNEmiOxHCjNIX3NhYN7ALXTrBaSQO3HPLh18OxSGEyskjDmkFpGR+R5HqXFDGP0gt3sxnbTLq5hS3JNLoNMSwEOcSXE9+Xgo7C4zTzAeqVaMQpw54AOdr5fNRmIUo46hcGlFqo2BwB5ruensoLZjGgSWXvu8eB7Fa5mbwuFCSEWcbP1pieW3s19s+TuHjorcypcNc1RzGrDgmIecbuu9NmvWOB+q0enyfQ/wDDL6nH9a/0noqkHqPIpVMXjLNKUU5JII00zWpowjpCELgBCEIAQhCAEIQgBCEIAQhCAEEoTOvqBbdBzOo6kAzlqd95yy0HZ/fxUbiOLtgZu6v9Vv8ACeJ5AfJcYri4gFhnIdBy63fTiq9DA57i5xJccySqsubT7Y8zXhw6t3yOI4nSvLnkkk5lTkFOGhc09OAirnsFkUTY3XIaVlU0uDC4C/MpGs2aZKwiwINx4qSpsLDtRnzUpRxWFuI7tFuhjpbmGc7dow/Edn6qhkPm3ODSciMwRyIOV1yzaTeIMjd2RvEOLb9YPyW4VccbwWSQkt6wHDt6JuFAy+TKklkD91wbqWc+85gKuWJ3sXY86XyKPRbQuku2GMvdxILpHntDR8SvYtmKyZ5dUB0ULfVcQ0vP8Q4N6lqrcAZFGGRNEbeTMvhqesphLgIJ3n3Ibnnn3KSw0Qn6jVyVFMpcLEe7u8dOB7QrPhlTcWOqZYjSEkk/8cgEhDUFpBOvH6qucOxLHN3uTs9PfNN2Ocxwe3JzffzB6k6ppw4IliWZqt0arvZk5SYgJW3GuhbxB/viu8wQeRv9VWIp3RP32945jkrHDUCRoc3Q/wB59a3YsmtU+Z5+XFoe3ImQb580JCkf0QOIyS6mZwQhCAEIQgBCEIAQhCAEITTFqkxwSPb6TWEjtQHU1eAbDM+5VnGsbbGSG2dKfBt+fM9SqbpnyG5c4m973OvVZPaemWeebpE24/T9ZHsFOXEucbk5knUqVp4LLyGJLErOkabCR1gmrYi4g/xADxXcnScG89exSPmbBvUQtOKF7mbLOtiQp4LLqSOxulmBEi1mSzhuac+bzB5f33JvA3MJ3dcZxnEmqZ1A3suA95/olp3XNh39i8Dcl0IhqyiuFV8Vg3TlzV7qGZKuYrRquSLYyI/CqvgVOMddVMPLHjv9yn6SouFjkqZtjK0LTRJOhrTA7PNjvSHzHWneqbzQqtXF2ibSkqZYPOB7QWm4OYIUrE+4B6lR6GsdAebDq35jkVbMOqmuALTdrtO3l1FboTU15PPy43B+B8hCFIpBCEIAQhCAELLNtfLAYpHRUYY7dNnTOG80uGREbb529o9wUBg/lvq43j9IYyaO+e63ceBzaRkewhR1IlpZuSpu2+NkuFMw6gGQjkc2t+Z7lYcM2hgqKcVETw6LdLidCN0Xc1w9Vw4hZxBIZZHyu1kcXeJ0UMstqRdghcrfQcU8NgFI08a5p4gnQas1G470SUstgvXPTe+87qGZ+QUkrdEJOlY6oY+k0nVx91v+FLVDeh3qEwiq87K5w9Fp3G9e76R8fgpyr9BbopJbGCTt7j2I5BeuKb4bLvMB7kupEBSEZJS6SDwAui/3ocORELnxK6EaI+a7AQCb4AUwrKAHmpMlJPCHbM3xyIslAGudu82Tmglt0TqnuLhgqTvZdHI9ZJv7kxqbAgt4fBZskbNWOdE1FIlS1R1NPcKRidcLMahCWNN6ardA+4PRNt4fMdaevamU7FzdO0dpSVMvdPMHta4aEApRQOyFbvROjOsZy/C7Me+/uU8tsXqVnlzjpk0CEIUiIIQhAfJtRDvDwOl0k5idlJvVRoJjYbaOaGV9M0/q6lpa9p0BGe+3kbXb2HqC0qigssWw3EBDVRyHQOsewi11tWGVQe0EG4I1UJouw9USjGWQ5y8Mlgm806qZoEZ6mwJOQVfixwh0pLt3fDWxg8SSWi3M5kqVx6jlZG5xYXZCzGFrnkn+EG4+SqGCbO1rqkSyQva3pHMtsMsmgE3H9FbGLRmyTT2L9s90GtaOCsVVP0D2KvYdRytcLty53CmpYyQB15rWuRlfMc4d0Ihfjc+KXZLcpkWvJ5BLWIGWvNdIsfAiwXpN3dQFu/j8kyh3hrbxTlj7D49q6cFwV0HKh1HlQjZWPgMZ3I5GxOk3vXLtwkNt6IPXcq6mVAK3QUkZwAkzUICm7VuAluTbkesf8qqjH2wPu8/qi9oB1DXOvr/CbFWja6MOBPJ3xCgNksGhqql1PO0PjfG/K5BDm2ILSNCM81nnzL18SWpakA5G7Tm065HRTNLOqZjGy82ESts4yUb3Wa46sJ4O5HsyNlYKCpBAIKzyVM1Y56kT0jU3qI8ktTS3CUemkssS2YkLaq3B7HDvHSHwKuapmGNtVRW9p3+xyuauxcjF6j5ghCFaZwQhCA+UykpQlnEBIsa6VwZG0ucTYWFyT1DioNFykRM8ZLssytY8ncFQ2AbzC5nquyGXIXIuBzRsp5M2stJVAOdqItQP+oR6XYMu1aCyPhoBwAXdF8xGbi7RGmnkd6u72kfJejAmu9Ml3UMh38SpURpQNRY0iyWaUhvDRtaLAADkAlmsCUsvQ1WFLZ4AugF6AmdfiPm+i1pc+1wLG3LMj4ao3Ss4lboehMcQx+CD9pI0H2Rm78ozVdkocQqT05PMRn1W5G3YM/EhPKLZOOnBc1vnXnUvdbw/qq9cnyX5/Rr4OKHzlb7L9vb/AKJy7YzSndpaZxvo+TIdtvqQvItn6qdzHVNQ4bsjXhkR3RkfRu22R79F5WY5PGLCIMtw3fhwKg6ja2bMl7gByy0/CquKr3bZ2W8dMYpL8v8AP6KSZjJU1DwLl1WDkP8A77nTgt0lxiJusje43+Cyan2sY6/m7npNb0WgXc82GZsNSrPFs1VSelux9rt4juaLe9SWSfSJn4cFzkWOfa2Fum8fAfFRFbt6RfdY3tLifhZd0+wTP3kr39Qs0e7P3qUpdl6aPSJt+bukfF11L/0fWheNckU2fEauqyY0uGvQaAL9bvqU5wnZutY4Pa5sLvavd4vroFehHbIaL0BOF3bZ3idEkMMQMk9E6nqA2Vz2kGQdA31a4Nta4Nu1Uijo5aQBkhLmcHbtre85LRS1JyQg6i6lKFnIS0uyBoq3TrUo+UWXDsDj4N3fwkj3DJKNwkcS4jkSPfYKrhs08aNCmBdF5lIvkQ0X0vqVPnGABm09xUZCwAJYBWJUqMsnqdskqfE2PNswevj2FO1AGIJxT4kWZOzHv7uaW1zIOPYl0LiOdrhcEW7UKRA+YMB2anrX2YLNHpOPot7TxPUFrWzmycNI3oDeeR0pHekeoeyOoe9TVDhDYmBkbQxjdANP+etKyyRs9ORjfxPa34lSUSVnjY0oAmzMYpjpPG78Lw7/AG3XpxmnH7y/YyQ/Bq6B0GroMUVLtbA31Kh34KeY/wDikxttB9zVj/tZfoubdxuTYavbKMp9q6Z/3rP+pBM34tTwYvB96PB30XdgOLLxIfasH3rfA/RcHHaYazD8r/8A1QDqyRniJGRsuG45TH983wd9F39rU/3rff8ARNhuRFTg73HN+SSmwCKON7nDe3WPOemTSVKTbSUrPWe78EUrvg1NjthTnIQ1Tuyml+YUaidtmQbN4JKyVsDoyJN6CdzcujH51ubvpwW7ubn3rJtrNnKytrv0ikjmhZuMYXv/AFTsrk5XuRmE7o9l8bZ6NW4dT3hw94K5qonHG2jTrLkqn4bhmNBw87VQ7vE+aa53cAB8VC7bbfVuHTsYBDMx7N4FzCDcGzh0XZcFziIPG0aQQvLLJKby7PH7Sjaetkrm/wC5pUlB5dKY+nTTt/CY3fEtUtSIUzSEWVGh8tOHnUTt7Ywf9rin9P5VMMf/API3fxMePklo7uWuyLKIg2zoX+jVwnteB8U/ixaB3ozRHskZ9V20Nx21d2SLZ2HRzT2OH1SnnW8x4hAdWXhF9Vx+ls9tv5m/VdNnadHNPY4FDgk6E8F6lrjmPFChw0d1MwirwieX0qyV/U6WT4Xso5+xDjncO7yfinMBPC6sGFPOWqy6rNmlLoe7K1VRRQmJnolxdYgEC+tuV1Nf4uqv7aE4ZYjMe5NZ3AaAeC4/uFXY9dtfVc/9IXDdrqocfFrfomz5f7skzMFXfktUV2JBu11UeI/KEnJtLVn1rdgb9Ey/SFw6rTV5O6PBJM2oqur8rUf4qq76j8rVE/pZXbas/wBhSW/Ui4pdCSdtPVnl4BeHaSq5/wClqSZN/dl5LUADRS0+SO3YWO1lXz/0NXB2uqvbd+RtlGuxF1/6BPaZ+8M/goU31JUl0OztdUcZB3sC8G10/ts/IFE11O4uNvgmraZyqk5p7FyjBrkWB+0dQ796B2Bo+Sre0kj55GmR28Wt3QbDS5PAZ6pdsJCTlhub2UG5klGKIT7NHL3JN2FjkPBTojSjWDkoXInUSufZQ5e5BwZvsq0tp28ktHSN5KWqXc5pj2Kf9gt9ldf4cHsq6CBo4JWOAclJSl3IOEeyKN9gEaB3iVw7BHfxeJWp0dM22gKdGjZ7IVi1dyluHYx84Mf4vEo+yiPa961x+HMPqBefZcfshS93cjcOxlTaQj2vevVqf2VH7LULvu7nLh2M/h8/wj+CkIH1nqst3tUnTW5KRhI5Ll+CTIVs1fyH5mrySWs9kHtc1WMW5JCWTqSyJWzJVcWNv+Jv0XLXzjVo/MFNyOTaQqLfgsS8kaJJuLR+YLkzSjVng5PHlJFy5fgnXkb78p9S38wSgkkA9EHrL/oEoHIuu6vBzT5ASyjhfsepFs0fEP8AzD32TEHJcuctGLNw/pT+6soy4eIvk19nRMYbUU4lYXtuzeG9fPJXRuM4Xwa38hWYh6UD1OfqnN/GK+yorh6RR+qT+7s0o4thfsN/IUfaeFfdt/IVmvnCuXSFV8Z9kWcBd2aS7FMK+6b+RcnFcK+6H+Ws4EpQXlReZ9kSXp13ZopxXCfuQf5F59rYV9wPyD6rOhKUqyQqv+Q+yJ/x1/Z/k0NmJYUf3IHaz6FKNq8J+7aP5Cs7DjzSzXLvHfZHP46/s/yXvewo+qe4PURtJNTNaw0ke+65Dg5z2jdtkQTxuoJval2BOLfRHOFXV/kSGI1HCCMf/o5KOxCq+5j/AM0/ROo2JYsTUcaIs19Vf9kz/MP0Xraus+7Z/mf0UoIroLV2yJEmpreEcffJ/RCldxertn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newpc\Downloads\frustrated stud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Think Sheets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Sometimes we make mistakes or not so good choices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When this happens our PRR teachers might ask us to complete a think sheet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5" name="Picture 3" descr="thinking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21175"/>
            <a:ext cx="14986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Cj032269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47161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21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19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Are you ready to be a character leader? </a:t>
            </a:r>
            <a:endParaRPr lang="en-US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Shape 30"/>
          <p:cNvSpPr/>
          <p:nvPr/>
        </p:nvSpPr>
        <p:spPr>
          <a:xfrm>
            <a:off x="2743200" y="3352800"/>
            <a:ext cx="4038600" cy="229623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68213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6879600" cy="203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The Egyptian use of the word character means "to shape, to form, to build."</a:t>
            </a:r>
          </a:p>
        </p:txBody>
      </p:sp>
      <p:sp>
        <p:nvSpPr>
          <p:cNvPr id="36" name="Shape 36"/>
          <p:cNvSpPr/>
          <p:nvPr/>
        </p:nvSpPr>
        <p:spPr>
          <a:xfrm>
            <a:off x="6400800" y="2057400"/>
            <a:ext cx="2438400" cy="38712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153400" cy="10140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The PRR Way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382000" cy="519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In Project Read and Reach we </a:t>
            </a:r>
            <a:r>
              <a:rPr lang="en" sz="2600" dirty="0" smtClean="0">
                <a:latin typeface="Comic Sans MS"/>
                <a:ea typeface="Comic Sans MS"/>
                <a:cs typeface="Comic Sans MS"/>
                <a:sym typeface="Comic Sans MS"/>
              </a:rPr>
              <a:t>will “build” character using </a:t>
            </a: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" sz="2600" dirty="0" smtClean="0">
                <a:latin typeface="Comic Sans MS"/>
                <a:ea typeface="Comic Sans MS"/>
                <a:cs typeface="Comic Sans MS"/>
                <a:sym typeface="Comic Sans MS"/>
              </a:rPr>
              <a:t>Big </a:t>
            </a: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3 in our </a:t>
            </a:r>
            <a:r>
              <a:rPr lang="en" sz="2600" dirty="0" smtClean="0">
                <a:latin typeface="Comic Sans MS"/>
                <a:ea typeface="Comic Sans MS"/>
                <a:cs typeface="Comic Sans MS"/>
                <a:sym typeface="Comic Sans MS"/>
              </a:rPr>
              <a:t>program</a:t>
            </a:r>
            <a:endParaRPr lang="en" sz="2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PRR will be Character Leaders for the rest of the school.</a:t>
            </a:r>
          </a:p>
          <a:p>
            <a:endParaRPr lang="en" sz="2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PRR is going to set an example of what it means to be BIG 3.</a:t>
            </a:r>
          </a:p>
        </p:txBody>
      </p:sp>
      <p:sp>
        <p:nvSpPr>
          <p:cNvPr id="4" name="Shape 30"/>
          <p:cNvSpPr/>
          <p:nvPr/>
        </p:nvSpPr>
        <p:spPr>
          <a:xfrm>
            <a:off x="3048000" y="4191000"/>
            <a:ext cx="3487588" cy="229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omic Sans MS"/>
                <a:ea typeface="Comic Sans MS"/>
                <a:cs typeface="Comic Sans MS"/>
                <a:sym typeface="Comic Sans MS"/>
              </a:rPr>
              <a:t>Building Character the PRR way</a:t>
            </a:r>
            <a:endParaRPr lang="en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3124200" cy="281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endParaRPr lang="en" sz="30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C:\Users\newpc\Pictures\howard b wigglebottom books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438400" cy="17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438400"/>
            <a:ext cx="2635888" cy="1733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1927521"/>
            <a:ext cx="2747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FFFFF"/>
              </a:buClr>
              <a:buSzPct val="90000"/>
            </a:pPr>
            <a:r>
              <a:rPr lang="en" sz="28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Story books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904" y="1927521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b="1" dirty="0" smtClean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</a:t>
            </a:r>
            <a:r>
              <a:rPr lang="en" sz="2000" b="1" dirty="0">
                <a:solidFill>
                  <a:schemeClr val="bg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engaging activities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231" y="4267200"/>
            <a:ext cx="2438400" cy="19907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Be Safe</a:t>
            </a:r>
          </a:p>
          <a:p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Be </a:t>
            </a:r>
            <a:r>
              <a:rPr lang="en" dirty="0" smtClean="0">
                <a:latin typeface="Comic Sans MS"/>
                <a:ea typeface="Comic Sans MS"/>
                <a:cs typeface="Comic Sans MS"/>
                <a:sym typeface="Comic Sans MS"/>
              </a:rPr>
              <a:t>Respectful &amp; Responsible</a:t>
            </a:r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Be Ready to Learn</a:t>
            </a:r>
          </a:p>
          <a:p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None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"ROAR!!"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THE BIG 3</a:t>
            </a:r>
          </a:p>
        </p:txBody>
      </p:sp>
      <p:sp>
        <p:nvSpPr>
          <p:cNvPr id="43" name="Shape 43"/>
          <p:cNvSpPr/>
          <p:nvPr/>
        </p:nvSpPr>
        <p:spPr>
          <a:xfrm>
            <a:off x="3810000" y="457201"/>
            <a:ext cx="2438400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latin typeface="Comic Sans MS"/>
                <a:ea typeface="Comic Sans MS"/>
                <a:cs typeface="Comic Sans MS"/>
                <a:sym typeface="Comic Sans MS"/>
              </a:rPr>
              <a:t>SAFETY</a:t>
            </a:r>
            <a:endParaRPr lang="en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19899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What are some ways we can be safe in the building?</a:t>
            </a:r>
          </a:p>
          <a:p>
            <a:pPr marL="0" indent="0">
              <a:buNone/>
            </a:pP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What are some ways we can be safe on the playground?</a:t>
            </a:r>
          </a:p>
          <a:p>
            <a:pPr marL="0" indent="0">
              <a:buNone/>
            </a:pP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What are some ways we can be safe outside of school? </a:t>
            </a: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752599"/>
            <a:ext cx="3124200" cy="234567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>
                <a:latin typeface="Comic Sans MS"/>
                <a:ea typeface="Comic Sans MS"/>
                <a:cs typeface="Comic Sans MS"/>
                <a:sym typeface="Comic Sans MS"/>
              </a:rPr>
              <a:t>Respect </a:t>
            </a:r>
            <a:endParaRPr lang="en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2209801"/>
            <a:ext cx="85308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Showing kindness</a:t>
            </a: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Showing respect to everyone</a:t>
            </a: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2400" dirty="0">
                <a:latin typeface="Comic Sans MS"/>
                <a:ea typeface="Comic Sans MS"/>
                <a:cs typeface="Comic Sans MS"/>
                <a:sym typeface="Comic Sans MS"/>
              </a:rPr>
              <a:t>Being </a:t>
            </a: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bucket fillers!</a:t>
            </a:r>
          </a:p>
          <a:p>
            <a:pPr lvl="0" rtl="0">
              <a:buNone/>
            </a:pP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r>
              <a:rPr lang="en" sz="3200" dirty="0" smtClean="0">
                <a:latin typeface="Comic Sans MS"/>
                <a:ea typeface="Comic Sans MS"/>
                <a:cs typeface="Comic Sans MS"/>
                <a:sym typeface="Comic Sans MS"/>
              </a:rPr>
              <a:t>How can you show respect to others? </a:t>
            </a:r>
            <a:endParaRPr lang="en" sz="3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" sz="3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5418252" y="449625"/>
            <a:ext cx="2584996" cy="25849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>
                <a:latin typeface="Comic Sans MS"/>
                <a:ea typeface="Comic Sans MS"/>
                <a:cs typeface="Comic Sans MS"/>
                <a:sym typeface="Comic Sans MS"/>
              </a:rPr>
              <a:t>Responsibility </a:t>
            </a:r>
            <a:endParaRPr lang="en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308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Making smart choices</a:t>
            </a: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Taking care of your belongings</a:t>
            </a: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Doing your job</a:t>
            </a:r>
          </a:p>
          <a:p>
            <a:pPr marL="0" indent="0">
              <a:buNone/>
            </a:pPr>
            <a:endParaRPr lang="en" sz="24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What are some ways that you can show you are responsible?</a:t>
            </a: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thinking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74" y="306387"/>
            <a:ext cx="2054225" cy="26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11723"/>
            <a:ext cx="7961435" cy="68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>
                <a:latin typeface="Comic Sans MS"/>
                <a:ea typeface="Comic Sans MS"/>
                <a:cs typeface="Comic Sans MS"/>
                <a:sym typeface="Comic Sans MS"/>
              </a:rPr>
              <a:t>Learners  </a:t>
            </a:r>
            <a:endParaRPr lang="en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530800" cy="51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200" dirty="0" smtClean="0">
                <a:latin typeface="Comic Sans MS"/>
                <a:ea typeface="Comic Sans MS"/>
                <a:cs typeface="Comic Sans MS"/>
                <a:sym typeface="Comic Sans MS"/>
              </a:rPr>
              <a:t>In PRR we learn lots of things </a:t>
            </a:r>
            <a:endParaRPr lang="en" sz="3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endParaRPr lang="en" sz="32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endParaRPr lang="en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buNone/>
            </a:pPr>
            <a:endParaRPr lang="en" sz="2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800" dirty="0" smtClean="0">
                <a:latin typeface="Comic Sans MS"/>
                <a:ea typeface="Comic Sans MS"/>
                <a:cs typeface="Comic Sans MS"/>
                <a:sym typeface="Comic Sans MS"/>
              </a:rPr>
              <a:t>We have to be learners and listen when our PRR teachers or guest teachers are speaking</a:t>
            </a:r>
          </a:p>
          <a:p>
            <a:pPr lvl="0" rtl="0">
              <a:buNone/>
            </a:pPr>
            <a:endParaRPr lang="en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" sz="2800" dirty="0" smtClean="0">
                <a:latin typeface="Comic Sans MS"/>
                <a:ea typeface="Comic Sans MS"/>
                <a:cs typeface="Comic Sans MS"/>
                <a:sym typeface="Comic Sans MS"/>
              </a:rPr>
              <a:t>We must complete all activities to be better learners, but the activities are </a:t>
            </a:r>
            <a:r>
              <a:rPr lang="en" sz="2800" b="1" dirty="0" smtClean="0">
                <a:latin typeface="Comic Sans MS"/>
                <a:ea typeface="Comic Sans MS"/>
                <a:cs typeface="Comic Sans MS"/>
                <a:sym typeface="Comic Sans MS"/>
              </a:rPr>
              <a:t>lots of fun</a:t>
            </a: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lang="en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" sz="2800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None/>
            </a:pP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C:\Users\newpc\Pictures\maddy 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8538"/>
            <a:ext cx="2779361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pc\Pictures\2012-05-08 more water study pics\more water study pics 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28600" y="-2743200"/>
            <a:ext cx="128016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133600"/>
            <a:ext cx="2267830" cy="1447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307</Words>
  <Application>Microsoft Office PowerPoint</Application>
  <PresentationFormat>On-screen Show (4:3)</PresentationFormat>
  <Paragraphs>72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/>
      <vt:lpstr>What is  Character Education,  the PRR way?</vt:lpstr>
      <vt:lpstr>The Egyptian use of the word character means "to shape, to form, to build."</vt:lpstr>
      <vt:lpstr>The PRR Way</vt:lpstr>
      <vt:lpstr>Building Character the PRR way</vt:lpstr>
      <vt:lpstr>THE BIG 3</vt:lpstr>
      <vt:lpstr>SAFETY</vt:lpstr>
      <vt:lpstr>Respect </vt:lpstr>
      <vt:lpstr>Responsibility </vt:lpstr>
      <vt:lpstr>Learners  </vt:lpstr>
      <vt:lpstr>Learners aren’t perfect</vt:lpstr>
      <vt:lpstr>Think Sheets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Character Education,  the PRR way?</dc:title>
  <dc:creator>Owner</dc:creator>
  <cp:lastModifiedBy>Shelley</cp:lastModifiedBy>
  <cp:revision>38</cp:revision>
  <dcterms:modified xsi:type="dcterms:W3CDTF">2013-08-21T15:05:03Z</dcterms:modified>
</cp:coreProperties>
</file>