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E8B5-4A05-48F7-9631-F9767311C7CE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568A-715D-45D4-B243-335CDF2AC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4958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Starts Today in PRR!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CATCH-Healthy-Habits-Logo_3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9378" y="457200"/>
            <a:ext cx="4025245" cy="3200400"/>
          </a:xfrm>
          <a:prstGeom prst="rect">
            <a:avLst/>
          </a:prstGeom>
        </p:spPr>
      </p:pic>
      <p:pic>
        <p:nvPicPr>
          <p:cNvPr id="6" name="Picture 5" descr="blackhurst catch healthe habits 9-19 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32" y="3733800"/>
            <a:ext cx="3934968" cy="294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CATCH Healthy Habits?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CATCH Healthy Habits is a special program on making healthy choices for your body.</a:t>
            </a:r>
          </a:p>
          <a:p>
            <a:endParaRPr lang="en-US" dirty="0"/>
          </a:p>
          <a:p>
            <a:r>
              <a:rPr lang="en-US" dirty="0" smtClean="0"/>
              <a:t>Catch Healthy Habits is taught by a team of Oasis Volunteers.  They will visit PRR every Wednesday afternoon for 8 weeks!</a:t>
            </a:r>
          </a:p>
          <a:p>
            <a:endParaRPr lang="en-US" dirty="0"/>
          </a:p>
          <a:p>
            <a:r>
              <a:rPr lang="en-US" dirty="0" smtClean="0"/>
              <a:t>Remember a volunteer is a person who gives up their time to help others!</a:t>
            </a:r>
            <a:endParaRPr lang="en-US" dirty="0"/>
          </a:p>
        </p:txBody>
      </p:sp>
      <p:pic>
        <p:nvPicPr>
          <p:cNvPr id="4098" name="Picture 2" descr="C:\Users\Shelley\AppData\Local\Microsoft\Windows\Temporary Internet Files\Content.IE5\4T4KL350\MC900433817[4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5626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Lessons and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CATCH Healthy Habits volunteers will share a short lesson and tell a story each week. </a:t>
            </a:r>
            <a:endParaRPr lang="en-US" dirty="0"/>
          </a:p>
        </p:txBody>
      </p:sp>
      <p:pic>
        <p:nvPicPr>
          <p:cNvPr id="6" name="Picture 5" descr="Catch healthy hab and Jack Kaufman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2819400"/>
            <a:ext cx="4267200" cy="3200400"/>
          </a:xfrm>
          <a:prstGeom prst="rect">
            <a:avLst/>
          </a:prstGeom>
        </p:spPr>
      </p:pic>
      <p:pic>
        <p:nvPicPr>
          <p:cNvPr id="7" name="Picture 6" descr="blackhurst catch healthe habits 9-19 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194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CATCH Healthy Habits volunteers will make PRR a special food snack each week.  They will teach us how to make the snack and explain why it is healthy or nutritious. </a:t>
            </a:r>
            <a:endParaRPr lang="en-US" dirty="0"/>
          </a:p>
        </p:txBody>
      </p:sp>
      <p:pic>
        <p:nvPicPr>
          <p:cNvPr id="2051" name="Picture 3" descr="C:\Users\Shelley\AppData\Local\Microsoft\Windows\Temporary Internet Files\Content.IE5\4T4KL350\MC9004418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1917700" cy="1689100"/>
          </a:xfrm>
          <a:prstGeom prst="rect">
            <a:avLst/>
          </a:prstGeom>
          <a:noFill/>
        </p:spPr>
      </p:pic>
      <p:pic>
        <p:nvPicPr>
          <p:cNvPr id="2052" name="Picture 4" descr="C:\Users\Shelley\AppData\Local\Microsoft\Windows\Temporary Internet Files\Content.IE5\1Q539GS8\MC9004418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1809750" cy="1860550"/>
          </a:xfrm>
          <a:prstGeom prst="rect">
            <a:avLst/>
          </a:prstGeom>
          <a:noFill/>
        </p:spPr>
      </p:pic>
      <p:pic>
        <p:nvPicPr>
          <p:cNvPr id="2053" name="Picture 5" descr="C:\Users\Shelley\AppData\Local\Microsoft\Windows\Temporary Internet Files\Content.IE5\KKTJRJ2Z\MC9004418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1946275" cy="1333500"/>
          </a:xfrm>
          <a:prstGeom prst="rect">
            <a:avLst/>
          </a:prstGeom>
          <a:noFill/>
        </p:spPr>
      </p:pic>
      <p:pic>
        <p:nvPicPr>
          <p:cNvPr id="2054" name="Picture 6" descr="C:\Users\Shelley\AppData\Local\Microsoft\Windows\Temporary Internet Files\Content.IE5\0RP992B7\MC9004418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82245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week Catch Healthy Habits Volunteers will teach PRR </a:t>
            </a:r>
            <a:r>
              <a:rPr lang="en-US" smtClean="0"/>
              <a:t>Kids special </a:t>
            </a:r>
            <a:r>
              <a:rPr lang="en-US" dirty="0" smtClean="0"/>
              <a:t>movement activities to make our bodies get stronger and more fit.  Movement time will be in the gym or outside.</a:t>
            </a:r>
          </a:p>
          <a:p>
            <a:r>
              <a:rPr lang="en-US" dirty="0" smtClean="0"/>
              <a:t>CATCH Healthy Habits has fitness equipment like hula hoops, balls, bean bags, and other items. Take good care of them!</a:t>
            </a:r>
            <a:endParaRPr lang="en-US" dirty="0"/>
          </a:p>
        </p:txBody>
      </p:sp>
      <p:pic>
        <p:nvPicPr>
          <p:cNvPr id="7" name="Content Placeholder 6" descr="blackhurst catch healthe habits 9-19 0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81800" y="304800"/>
            <a:ext cx="2192536" cy="2923382"/>
          </a:xfrm>
        </p:spPr>
      </p:pic>
      <p:pic>
        <p:nvPicPr>
          <p:cNvPr id="1026" name="Picture 2" descr="C:\Users\Shelley\AppData\Local\Microsoft\Windows\Temporary Internet Files\Content.IE5\1Q539GS8\MC9004360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1841500" cy="1485900"/>
          </a:xfrm>
          <a:prstGeom prst="rect">
            <a:avLst/>
          </a:prstGeom>
          <a:noFill/>
        </p:spPr>
      </p:pic>
      <p:pic>
        <p:nvPicPr>
          <p:cNvPr id="5" name="Picture 4" descr="blackhurst catch healthe habits 9-19 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3528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Three!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safe, Be respectful, Be ready to learn!</a:t>
            </a:r>
          </a:p>
          <a:p>
            <a:endParaRPr lang="en-US" dirty="0"/>
          </a:p>
          <a:p>
            <a:r>
              <a:rPr lang="en-US" dirty="0" smtClean="0"/>
              <a:t>By showing Big Three, PRR will show the CATCH Healthy Habits Volunteers how important and appreciated they are for helping us become healthier students!</a:t>
            </a:r>
          </a:p>
          <a:p>
            <a:endParaRPr lang="en-US" dirty="0"/>
          </a:p>
          <a:p>
            <a:r>
              <a:rPr lang="en-US" dirty="0" smtClean="0"/>
              <a:t>Remember – CATCH Healthy Habits is a fun, special privilege in PRR. Let’s get started!</a:t>
            </a:r>
            <a:endParaRPr lang="en-US" dirty="0"/>
          </a:p>
        </p:txBody>
      </p:sp>
      <p:pic>
        <p:nvPicPr>
          <p:cNvPr id="5122" name="Picture 2" descr="C:\Users\Shelley\AppData\Local\Microsoft\Windows\Temporary Internet Files\Content.IE5\4T4KL350\MC900433817[4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238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</vt:lpstr>
      <vt:lpstr>What is CATCH Healthy Habits?</vt:lpstr>
      <vt:lpstr>Special Lessons and Stories</vt:lpstr>
      <vt:lpstr>Special Foods</vt:lpstr>
      <vt:lpstr>Movement Time!</vt:lpstr>
      <vt:lpstr>BIG Three!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Shelley</dc:creator>
  <cp:lastModifiedBy>Shelley</cp:lastModifiedBy>
  <cp:revision>6</cp:revision>
  <dcterms:created xsi:type="dcterms:W3CDTF">2013-09-25T13:37:31Z</dcterms:created>
  <dcterms:modified xsi:type="dcterms:W3CDTF">2013-09-25T14:47:11Z</dcterms:modified>
</cp:coreProperties>
</file>