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7F8-95CB-4A13-ABD7-0605B6FC827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2AF7-C79A-4939-BEB2-F791747E9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7F8-95CB-4A13-ABD7-0605B6FC827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2AF7-C79A-4939-BEB2-F791747E9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7F8-95CB-4A13-ABD7-0605B6FC827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2AF7-C79A-4939-BEB2-F791747E9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7F8-95CB-4A13-ABD7-0605B6FC827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2AF7-C79A-4939-BEB2-F791747E9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7F8-95CB-4A13-ABD7-0605B6FC827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922AF7-C79A-4939-BEB2-F791747E9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7F8-95CB-4A13-ABD7-0605B6FC827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2AF7-C79A-4939-BEB2-F791747E9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7F8-95CB-4A13-ABD7-0605B6FC827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2AF7-C79A-4939-BEB2-F791747E9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7F8-95CB-4A13-ABD7-0605B6FC827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2AF7-C79A-4939-BEB2-F791747E9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7F8-95CB-4A13-ABD7-0605B6FC827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2AF7-C79A-4939-BEB2-F791747E9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7F8-95CB-4A13-ABD7-0605B6FC827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2AF7-C79A-4939-BEB2-F791747E9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7F8-95CB-4A13-ABD7-0605B6FC827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2AF7-C79A-4939-BEB2-F791747E9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38B7F8-95CB-4A13-ABD7-0605B6FC827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922AF7-C79A-4939-BEB2-F791747E9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70" y="1371600"/>
            <a:ext cx="865163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Read and Reach’s</a:t>
            </a:r>
            <a:br>
              <a:rPr lang="en-US" dirty="0" smtClean="0"/>
            </a:br>
            <a:r>
              <a:rPr lang="en-US" dirty="0" smtClean="0"/>
              <a:t>First Field Trip 2013-14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Herman’s Farm Orchard</a:t>
            </a:r>
            <a:endParaRPr lang="en-US" b="1" dirty="0"/>
          </a:p>
        </p:txBody>
      </p:sp>
      <p:pic>
        <p:nvPicPr>
          <p:cNvPr id="5" name="Picture 4" descr="prr  and herman farms pre-trip 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829050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Snack Time</a:t>
            </a:r>
            <a:endParaRPr lang="en-US" dirty="0"/>
          </a:p>
        </p:txBody>
      </p:sp>
      <p:pic>
        <p:nvPicPr>
          <p:cNvPr id="5" name="Content Placeholder 4" descr="prr  and herman farms pre-trip 0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PRR will meet in a special indoor area part of the time.</a:t>
            </a:r>
          </a:p>
          <a:p>
            <a:endParaRPr lang="en-US" b="1" dirty="0" smtClean="0"/>
          </a:p>
          <a:p>
            <a:r>
              <a:rPr lang="en-US" b="1" dirty="0" smtClean="0"/>
              <a:t>Here we have our normal PRR snack.</a:t>
            </a:r>
          </a:p>
          <a:p>
            <a:endParaRPr lang="en-US" b="1" dirty="0" smtClean="0"/>
          </a:p>
          <a:p>
            <a:r>
              <a:rPr lang="en-US" b="1" dirty="0" smtClean="0"/>
              <a:t>We might have some drawing activities too while we wait our turn to do certain activities.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Time! Be Safe!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Herman’s Farm Orchard has a play area for kids too!</a:t>
            </a:r>
          </a:p>
          <a:p>
            <a:endParaRPr lang="en-US" b="1" dirty="0" smtClean="0"/>
          </a:p>
          <a:p>
            <a:r>
              <a:rPr lang="en-US" b="1" dirty="0" smtClean="0"/>
              <a:t>PRR will take turns on the playground.</a:t>
            </a:r>
          </a:p>
          <a:p>
            <a:endParaRPr lang="en-US" b="1" dirty="0" smtClean="0"/>
          </a:p>
          <a:p>
            <a:r>
              <a:rPr lang="en-US" b="1" dirty="0" smtClean="0"/>
              <a:t>We will have to ask if it is okay for us to climb on the </a:t>
            </a:r>
            <a:r>
              <a:rPr lang="en-US" b="1" dirty="0" err="1" smtClean="0"/>
              <a:t>haybales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prr  and herman farms pre-trip 0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on the Farm</a:t>
            </a:r>
            <a:endParaRPr lang="en-US" dirty="0"/>
          </a:p>
        </p:txBody>
      </p:sp>
      <p:pic>
        <p:nvPicPr>
          <p:cNvPr id="5" name="Content Placeholder 4" descr="prr  and herman farms pre-trip 0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8744" y="1600200"/>
            <a:ext cx="3395511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Sorry, the tractors and tricycles are for the Preschoolers only!</a:t>
            </a:r>
          </a:p>
          <a:p>
            <a:r>
              <a:rPr lang="en-US" b="1" dirty="0" smtClean="0"/>
              <a:t>Leave them parked please.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Bathroom Breaks</a:t>
            </a:r>
            <a:endParaRPr lang="en-US" dirty="0"/>
          </a:p>
        </p:txBody>
      </p:sp>
      <p:pic>
        <p:nvPicPr>
          <p:cNvPr id="5" name="Content Placeholder 4" descr="prr  and herman farms pre-trip 0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19600" cy="4525963"/>
          </a:xfrm>
        </p:spPr>
        <p:txBody>
          <a:bodyPr/>
          <a:lstStyle/>
          <a:p>
            <a:r>
              <a:rPr lang="en-US" b="1" dirty="0" smtClean="0"/>
              <a:t>There are only outdoor bathrooms.  One for boys and one for girls.  We will use hand sanitizer after using the bathroom. Try to go at school before we leave please!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b="1" dirty="0" smtClean="0"/>
              <a:t>How will we show respect to the people at the farm?</a:t>
            </a:r>
          </a:p>
          <a:p>
            <a:r>
              <a:rPr lang="en-US" b="1" dirty="0" smtClean="0"/>
              <a:t>How can we show PRR Kids are Learners?</a:t>
            </a:r>
          </a:p>
          <a:p>
            <a:r>
              <a:rPr lang="en-US" b="1" dirty="0" smtClean="0"/>
              <a:t>What are three things we can do that Mr. Tom and Miss Elsie will just love?</a:t>
            </a:r>
          </a:p>
          <a:p>
            <a:endParaRPr lang="en-US" b="1" dirty="0"/>
          </a:p>
        </p:txBody>
      </p:sp>
      <p:pic>
        <p:nvPicPr>
          <p:cNvPr id="5" name="Content Placeholder 4" descr="prr  and herman farms pre-trip 0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981200"/>
            <a:ext cx="3395511" cy="4525963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will Miss Elsie and Mr. Tom Expect of PRR Kids?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– </a:t>
            </a:r>
            <a:br>
              <a:rPr lang="en-US" dirty="0" smtClean="0"/>
            </a:br>
            <a:r>
              <a:rPr lang="en-US" dirty="0" smtClean="0"/>
              <a:t>Field Trips In PRR are a Privilege!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1798637"/>
            <a:ext cx="48768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Big Three PRR Students will get to participate in all activities.</a:t>
            </a:r>
          </a:p>
          <a:p>
            <a:r>
              <a:rPr lang="en-US" b="1" dirty="0" smtClean="0"/>
              <a:t>Big Three PRR Students earn the privilege of going on future field trips in PRR!!</a:t>
            </a:r>
          </a:p>
          <a:p>
            <a:r>
              <a:rPr lang="en-US" b="1" dirty="0" smtClean="0"/>
              <a:t>Make it a great day!!</a:t>
            </a:r>
          </a:p>
          <a:p>
            <a:r>
              <a:rPr lang="en-US" b="1" dirty="0" smtClean="0"/>
              <a:t>Be  Safe, Be Respectful, </a:t>
            </a:r>
            <a:r>
              <a:rPr lang="en-US" b="1" smtClean="0"/>
              <a:t>Be </a:t>
            </a:r>
            <a:r>
              <a:rPr lang="en-US" b="1" smtClean="0"/>
              <a:t>Ready  </a:t>
            </a:r>
            <a:r>
              <a:rPr lang="en-US" b="1" dirty="0" smtClean="0"/>
              <a:t>to Learn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026" name="Picture 2" descr="C:\Users\Shelley\AppData\Local\Microsoft\Windows\Temporary Internet Files\Content.IE5\1Q539GS8\MC900433822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PRR’s going on a field trip today!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We will be visiting Herman’s Farm Orchard</a:t>
            </a:r>
          </a:p>
          <a:p>
            <a:pPr algn="ctr">
              <a:buNone/>
            </a:pPr>
            <a:r>
              <a:rPr lang="en-US" b="1" dirty="0"/>
              <a:t>j</a:t>
            </a:r>
            <a:r>
              <a:rPr lang="en-US" b="1" dirty="0" smtClean="0"/>
              <a:t>ust outside of St. Charles.</a:t>
            </a:r>
          </a:p>
          <a:p>
            <a:endParaRPr lang="en-US" dirty="0"/>
          </a:p>
        </p:txBody>
      </p:sp>
      <p:pic>
        <p:nvPicPr>
          <p:cNvPr id="6" name="Picture 5" descr="prr  and herman farms pre-trip 056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743200"/>
            <a:ext cx="3086778" cy="4114800"/>
          </a:xfrm>
          <a:prstGeom prst="rect">
            <a:avLst/>
          </a:prstGeom>
        </p:spPr>
      </p:pic>
      <p:pic>
        <p:nvPicPr>
          <p:cNvPr id="7" name="Picture 6" descr="prr  and herman farms pre-trip 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8956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Riding the Bus</a:t>
            </a:r>
            <a:endParaRPr lang="en-US" dirty="0"/>
          </a:p>
        </p:txBody>
      </p:sp>
      <p:pic>
        <p:nvPicPr>
          <p:cNvPr id="2050" name="Picture 2" descr="C:\Users\Shelley\AppData\Local\Microsoft\Windows\Temporary Internet Files\Content.IE5\0RP992B7\MP900442337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86455"/>
            <a:ext cx="4038600" cy="4353453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We will be going by bus.</a:t>
            </a:r>
            <a:br>
              <a:rPr lang="en-US" b="1" dirty="0" smtClean="0"/>
            </a:br>
            <a:r>
              <a:rPr lang="en-US" b="1" dirty="0" smtClean="0"/>
              <a:t>All students in Lincoln and </a:t>
            </a:r>
            <a:r>
              <a:rPr lang="en-US" b="1" dirty="0" err="1" smtClean="0"/>
              <a:t>Blackhurst</a:t>
            </a:r>
            <a:r>
              <a:rPr lang="en-US" b="1" dirty="0" smtClean="0"/>
              <a:t> PRR will be going together on the same bus.</a:t>
            </a:r>
            <a:br>
              <a:rPr lang="en-US" b="1" dirty="0" smtClean="0"/>
            </a:br>
            <a:r>
              <a:rPr lang="en-US" b="1" dirty="0" smtClean="0"/>
              <a:t>                             </a:t>
            </a:r>
          </a:p>
          <a:p>
            <a:r>
              <a:rPr lang="en-US" b="1" dirty="0" smtClean="0"/>
              <a:t>All PRR Leaders </a:t>
            </a:r>
            <a:br>
              <a:rPr lang="en-US" b="1" dirty="0" smtClean="0"/>
            </a:br>
            <a:r>
              <a:rPr lang="en-US" b="1" dirty="0" smtClean="0"/>
              <a:t> will be going too!     </a:t>
            </a:r>
            <a:br>
              <a:rPr lang="en-US" b="1" dirty="0" smtClean="0"/>
            </a:br>
            <a:r>
              <a:rPr lang="en-US" b="1" dirty="0" smtClean="0"/>
              <a:t>                                </a:t>
            </a:r>
          </a:p>
          <a:p>
            <a:r>
              <a:rPr lang="en-US" b="1" dirty="0" smtClean="0"/>
              <a:t>It will take about 15 minutes to get there.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Safety – Be Prepared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Sit facing forward on your pockets</a:t>
            </a:r>
          </a:p>
          <a:p>
            <a:r>
              <a:rPr lang="en-US" b="1" dirty="0" smtClean="0"/>
              <a:t>Quiet talk allowed</a:t>
            </a:r>
          </a:p>
          <a:p>
            <a:r>
              <a:rPr lang="en-US" b="1" dirty="0" smtClean="0"/>
              <a:t>“Class-class” means listen to PRR teacher directions</a:t>
            </a:r>
          </a:p>
          <a:p>
            <a:r>
              <a:rPr lang="en-US" b="1" dirty="0" smtClean="0"/>
              <a:t>Must ride in assigned area of the bus</a:t>
            </a:r>
          </a:p>
          <a:p>
            <a:endParaRPr lang="en-US" dirty="0"/>
          </a:p>
        </p:txBody>
      </p:sp>
      <p:pic>
        <p:nvPicPr>
          <p:cNvPr id="6" name="Picture 2" descr="C:\Users\Shelley\AppData\Local\Microsoft\Windows\Temporary Internet Files\Content.IE5\JK8UR1O3\MP9004228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5930"/>
            <a:ext cx="4038600" cy="2694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we first get to Herman’s Farm</a:t>
            </a:r>
            <a:endParaRPr lang="en-US" dirty="0"/>
          </a:p>
        </p:txBody>
      </p:sp>
      <p:pic>
        <p:nvPicPr>
          <p:cNvPr id="3074" name="Picture 2" descr="C:\Users\Shelley\Pictures\2013-09-16 prr  and herman farms pre-trip\prr  and herman farms pre-trip 0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3505200"/>
            <a:ext cx="4038600" cy="3028950"/>
          </a:xfrm>
          <a:prstGeom prst="rect">
            <a:avLst/>
          </a:prstGeom>
          <a:noFill/>
        </p:spPr>
      </p:pic>
      <p:pic>
        <p:nvPicPr>
          <p:cNvPr id="5" name="Content Placeholder 4" descr="prr  and herman farms pre-trip 0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581400"/>
            <a:ext cx="4038600" cy="3028950"/>
          </a:xfrm>
        </p:spPr>
      </p:pic>
      <p:sp>
        <p:nvSpPr>
          <p:cNvPr id="6" name="TextBox 5"/>
          <p:cNvSpPr txBox="1"/>
          <p:nvPr/>
        </p:nvSpPr>
        <p:spPr>
          <a:xfrm>
            <a:off x="304800" y="1143000"/>
            <a:ext cx="90524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We will have a short meeting with Miss Elsie, Mr. Tom, </a:t>
            </a:r>
          </a:p>
          <a:p>
            <a:r>
              <a:rPr lang="en-US" sz="2400" b="1" dirty="0" smtClean="0"/>
              <a:t>and Miss Leslie.  </a:t>
            </a:r>
          </a:p>
          <a:p>
            <a:r>
              <a:rPr lang="en-US" sz="2400" b="1" dirty="0" smtClean="0"/>
              <a:t>We will learn about the farm and the owners. </a:t>
            </a:r>
          </a:p>
          <a:p>
            <a:r>
              <a:rPr lang="en-US" sz="2400" b="1" dirty="0" smtClean="0"/>
              <a:t>We will find out if they will need to divide us into two groups.</a:t>
            </a:r>
          </a:p>
          <a:p>
            <a:r>
              <a:rPr lang="en-US" sz="2400" b="1" dirty="0" smtClean="0"/>
              <a:t>We will learn the rules of Herman’s Farm Orchard so everyone </a:t>
            </a:r>
          </a:p>
          <a:p>
            <a:r>
              <a:rPr lang="en-US" sz="2400" b="1" dirty="0" smtClean="0"/>
              <a:t>can have fun!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will be doing </a:t>
            </a:r>
            <a:r>
              <a:rPr lang="en-US" dirty="0" err="1" smtClean="0"/>
              <a:t>serveral</a:t>
            </a:r>
            <a:r>
              <a:rPr lang="en-US" dirty="0" smtClean="0"/>
              <a:t> things!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Part of the time will be a learning time.</a:t>
            </a:r>
          </a:p>
          <a:p>
            <a:endParaRPr lang="en-US" b="1" dirty="0" smtClean="0"/>
          </a:p>
          <a:p>
            <a:r>
              <a:rPr lang="en-US" b="1" dirty="0" smtClean="0"/>
              <a:t>Part of the time will be a “doing time”.</a:t>
            </a:r>
          </a:p>
          <a:p>
            <a:endParaRPr lang="en-US" b="1" dirty="0" smtClean="0"/>
          </a:p>
          <a:p>
            <a:r>
              <a:rPr lang="en-US" b="1" dirty="0" smtClean="0"/>
              <a:t>Part of the time will be a play time!</a:t>
            </a:r>
            <a:endParaRPr lang="en-US" b="1" dirty="0"/>
          </a:p>
        </p:txBody>
      </p:sp>
      <p:pic>
        <p:nvPicPr>
          <p:cNvPr id="7" name="Content Placeholder 6" descr="prr  and herman farms pre-trip 0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time about Apples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Mr. Tom will teach us all about how farmers grow apples and how apple trees make new apples every year.</a:t>
            </a:r>
          </a:p>
          <a:p>
            <a:endParaRPr lang="en-US" b="1" dirty="0" smtClean="0"/>
          </a:p>
          <a:p>
            <a:r>
              <a:rPr lang="en-US" b="1" dirty="0" smtClean="0"/>
              <a:t>Important word - ORCHARD</a:t>
            </a:r>
            <a:endParaRPr lang="en-US" b="1" dirty="0"/>
          </a:p>
        </p:txBody>
      </p:sp>
      <p:pic>
        <p:nvPicPr>
          <p:cNvPr id="5" name="Content Placeholder 4" descr="prr  and herman farms pre-trip 0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picking time</a:t>
            </a:r>
            <a:endParaRPr lang="en-US" dirty="0"/>
          </a:p>
        </p:txBody>
      </p:sp>
      <p:pic>
        <p:nvPicPr>
          <p:cNvPr id="10" name="Content Placeholder 9" descr="prr  and herman farms pre-trip 0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69744" y="1600200"/>
            <a:ext cx="3395511" cy="45259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PRR will learn the correct way to pick apples from apple trees.</a:t>
            </a:r>
          </a:p>
          <a:p>
            <a:pPr>
              <a:buNone/>
            </a:pPr>
            <a:r>
              <a:rPr lang="en-US" b="1" dirty="0" smtClean="0"/>
              <a:t>PRR kids will get to take home the apples they pick in the orchard.</a:t>
            </a:r>
          </a:p>
          <a:p>
            <a:pPr>
              <a:buNone/>
            </a:pPr>
            <a:r>
              <a:rPr lang="en-US" b="1" dirty="0" smtClean="0"/>
              <a:t>We will have a special apple snack when we return to school.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Hayride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Mr. Tom will take PRR Kids on a “Hay Ride” around the farm.  He might have to do this in two groups to give everyone a turn on the wagon.</a:t>
            </a:r>
            <a:endParaRPr lang="en-US" b="1" dirty="0"/>
          </a:p>
        </p:txBody>
      </p:sp>
      <p:pic>
        <p:nvPicPr>
          <p:cNvPr id="5" name="Content Placeholder 4" descr="prr  and herman farms pre-trip 0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</TotalTime>
  <Words>523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Project Read and Reach’s First Field Trip 2013-14</vt:lpstr>
      <vt:lpstr>PRR’s going on a field trip today!</vt:lpstr>
      <vt:lpstr>Riding the Bus</vt:lpstr>
      <vt:lpstr>Bus Safety – Be Prepared</vt:lpstr>
      <vt:lpstr>When we first get to Herman’s Farm</vt:lpstr>
      <vt:lpstr>We will be doing serveral things!</vt:lpstr>
      <vt:lpstr>Learning time about Apples</vt:lpstr>
      <vt:lpstr>Apple picking time</vt:lpstr>
      <vt:lpstr>Hayride Time!</vt:lpstr>
      <vt:lpstr>Snack Time</vt:lpstr>
      <vt:lpstr>Play Time! Be Safe!</vt:lpstr>
      <vt:lpstr>Rules on the Farm</vt:lpstr>
      <vt:lpstr>Bathroom Breaks</vt:lpstr>
      <vt:lpstr>What will Miss Elsie and Mr. Tom Expect of PRR Kids?</vt:lpstr>
      <vt:lpstr>Remember –  Field Trips In PRR are a Privilege!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Read and Reach’s First Field Trip 2013-14</dc:title>
  <dc:creator>Shelley</dc:creator>
  <cp:lastModifiedBy>Shelley</cp:lastModifiedBy>
  <cp:revision>6</cp:revision>
  <dcterms:created xsi:type="dcterms:W3CDTF">2013-09-16T21:26:29Z</dcterms:created>
  <dcterms:modified xsi:type="dcterms:W3CDTF">2013-09-20T16:51:21Z</dcterms:modified>
</cp:coreProperties>
</file>