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8" r:id="rId4"/>
    <p:sldId id="259" r:id="rId5"/>
    <p:sldId id="260" r:id="rId6"/>
    <p:sldId id="267" r:id="rId7"/>
    <p:sldId id="262" r:id="rId8"/>
    <p:sldId id="261" r:id="rId9"/>
    <p:sldId id="263" r:id="rId10"/>
    <p:sldId id="264" r:id="rId11"/>
    <p:sldId id="268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DA27-CB83-4B13-9F25-35008BE53507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958E-437D-4859-811A-4173738B05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DA27-CB83-4B13-9F25-35008BE53507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958E-437D-4859-811A-4173738B05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DA27-CB83-4B13-9F25-35008BE53507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958E-437D-4859-811A-4173738B05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DA27-CB83-4B13-9F25-35008BE53507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958E-437D-4859-811A-4173738B05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DA27-CB83-4B13-9F25-35008BE53507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958E-437D-4859-811A-4173738B05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DA27-CB83-4B13-9F25-35008BE53507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958E-437D-4859-811A-4173738B05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DA27-CB83-4B13-9F25-35008BE53507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958E-437D-4859-811A-4173738B05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DA27-CB83-4B13-9F25-35008BE53507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958E-437D-4859-811A-4173738B05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DA27-CB83-4B13-9F25-35008BE53507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958E-437D-4859-811A-4173738B05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DA27-CB83-4B13-9F25-35008BE53507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958E-437D-4859-811A-4173738B05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DA27-CB83-4B13-9F25-35008BE53507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958E-437D-4859-811A-4173738B05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ADA27-CB83-4B13-9F25-35008BE53507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0958E-437D-4859-811A-4173738B05F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It’s time to teach our families about Emergency Preparedness!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As part of our Emergency Preparedness Service Learning Project, all PRR Kids will have a chance to make a special book for our families to prepare them for emergencies and disasters that can happen at home.</a:t>
            </a:r>
            <a:endParaRPr lang="en-US" dirty="0"/>
          </a:p>
        </p:txBody>
      </p:sp>
      <p:pic>
        <p:nvPicPr>
          <p:cNvPr id="2050" name="Picture 2" descr="C:\Users\Shelley\AppData\Local\Microsoft\Windows\Temporary Internet Files\Content.IE5\KKTJRJ2Z\MC900389402[2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5257800"/>
            <a:ext cx="1585656" cy="1143000"/>
          </a:xfrm>
          <a:prstGeom prst="rect">
            <a:avLst/>
          </a:prstGeom>
          <a:noFill/>
        </p:spPr>
      </p:pic>
      <p:pic>
        <p:nvPicPr>
          <p:cNvPr id="2051" name="Picture 3" descr="C:\Users\Shelley\AppData\Local\Microsoft\Windows\Temporary Internet Files\Content.IE5\0RP992B7\MC900335182[2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876800"/>
            <a:ext cx="1807769" cy="1668780"/>
          </a:xfrm>
          <a:prstGeom prst="rect">
            <a:avLst/>
          </a:prstGeom>
          <a:noFill/>
        </p:spPr>
      </p:pic>
      <p:pic>
        <p:nvPicPr>
          <p:cNvPr id="2052" name="Picture 4" descr="C:\Users\Shelley\AppData\Local\Microsoft\Windows\Temporary Internet Files\Content.IE5\4T4KL350\MC90038939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5410200"/>
            <a:ext cx="176510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for the pockets:</a:t>
            </a:r>
            <a:br>
              <a:rPr lang="en-US" dirty="0" smtClean="0"/>
            </a:br>
            <a:r>
              <a:rPr lang="en-US" dirty="0" smtClean="0"/>
              <a:t>Good information from </a:t>
            </a:r>
            <a:br>
              <a:rPr lang="en-US" dirty="0" smtClean="0"/>
            </a:br>
            <a:r>
              <a:rPr lang="en-US" dirty="0" smtClean="0"/>
              <a:t>the State of Missouri</a:t>
            </a:r>
            <a:endParaRPr lang="en-US" dirty="0"/>
          </a:p>
        </p:txBody>
      </p:sp>
      <p:pic>
        <p:nvPicPr>
          <p:cNvPr id="6" name="Content Placeholder 5" descr="family emergency plna books 00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49528" y="2230437"/>
            <a:ext cx="3013472" cy="4017963"/>
          </a:xfrm>
        </p:spPr>
      </p:pic>
      <p:pic>
        <p:nvPicPr>
          <p:cNvPr id="7" name="Picture 6" descr="family emergency plna books 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209800"/>
            <a:ext cx="3028950" cy="4038600"/>
          </a:xfrm>
          <a:prstGeom prst="rect">
            <a:avLst/>
          </a:prstGeom>
        </p:spPr>
      </p:pic>
      <p:pic>
        <p:nvPicPr>
          <p:cNvPr id="5" name="Content Placeholder 4" descr="family emergency plna books 008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181350" y="1828800"/>
            <a:ext cx="337185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amily emergency plna books 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2990850"/>
            <a:ext cx="4648200" cy="3486150"/>
          </a:xfrm>
          <a:prstGeom prst="rect">
            <a:avLst/>
          </a:prstGeom>
        </p:spPr>
      </p:pic>
      <p:pic>
        <p:nvPicPr>
          <p:cNvPr id="5" name="Picture 4" descr="family emergency plna books 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200" y="457200"/>
            <a:ext cx="44704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Your book is Done!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will present our books to Moms and Dads at PRR’s </a:t>
            </a:r>
            <a:r>
              <a:rPr lang="en-US" smtClean="0"/>
              <a:t>Fall Festival!</a:t>
            </a:r>
            <a:endParaRPr lang="en-US" dirty="0" smtClean="0"/>
          </a:p>
          <a:p>
            <a:r>
              <a:rPr lang="en-US" dirty="0" smtClean="0"/>
              <a:t>Your job is to show this book to your family.  Tell them about the importance of having a Family Plan for Emergencies that might happen at home. </a:t>
            </a:r>
          </a:p>
          <a:p>
            <a:r>
              <a:rPr lang="en-US" dirty="0" smtClean="0"/>
              <a:t> Be Prepared! </a:t>
            </a:r>
            <a:endParaRPr lang="en-US" dirty="0"/>
          </a:p>
        </p:txBody>
      </p:sp>
      <p:pic>
        <p:nvPicPr>
          <p:cNvPr id="5" name="Content Placeholder 4" descr="lights on after school 03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43400" y="1295400"/>
            <a:ext cx="1828800" cy="2438400"/>
          </a:xfrm>
        </p:spPr>
      </p:pic>
      <p:pic>
        <p:nvPicPr>
          <p:cNvPr id="6" name="Picture 5" descr="lights on after school 0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1752600"/>
            <a:ext cx="2876550" cy="3835400"/>
          </a:xfrm>
          <a:prstGeom prst="rect">
            <a:avLst/>
          </a:prstGeom>
        </p:spPr>
      </p:pic>
      <p:pic>
        <p:nvPicPr>
          <p:cNvPr id="7" name="Picture 6" descr="lights on after school 0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4114800"/>
            <a:ext cx="188595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Make a cover for your </a:t>
            </a:r>
            <a:br>
              <a:rPr lang="en-US" dirty="0" smtClean="0"/>
            </a:br>
            <a:r>
              <a:rPr lang="en-US" dirty="0" smtClean="0"/>
              <a:t>Emergency Plan Book: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Tell who made the book </a:t>
            </a:r>
          </a:p>
          <a:p>
            <a:pPr>
              <a:buNone/>
            </a:pPr>
            <a:r>
              <a:rPr lang="en-US" dirty="0" smtClean="0"/>
              <a:t>              (your name)</a:t>
            </a:r>
          </a:p>
          <a:p>
            <a:endParaRPr lang="en-US" dirty="0"/>
          </a:p>
          <a:p>
            <a:r>
              <a:rPr lang="en-US" dirty="0" smtClean="0"/>
              <a:t>Add a couple of stickers</a:t>
            </a:r>
            <a:endParaRPr lang="en-US" dirty="0"/>
          </a:p>
        </p:txBody>
      </p:sp>
      <p:pic>
        <p:nvPicPr>
          <p:cNvPr id="5" name="Content Placeholder 4" descr="family emergency plna books 02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524000"/>
            <a:ext cx="4470400" cy="3352800"/>
          </a:xfrm>
        </p:spPr>
      </p:pic>
      <p:pic>
        <p:nvPicPr>
          <p:cNvPr id="6" name="Picture 5" descr="family emergency plna books 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3733800"/>
            <a:ext cx="211455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tips on how to put </a:t>
            </a:r>
            <a:br>
              <a:rPr lang="en-US" dirty="0" smtClean="0"/>
            </a:br>
            <a:r>
              <a:rPr lang="en-US" dirty="0" smtClean="0"/>
              <a:t>your book together: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Get your book ready to put in the pages. Bend the 3 prongs so they stick up in the middle of the book.</a:t>
            </a:r>
            <a:endParaRPr lang="en-US" dirty="0"/>
          </a:p>
        </p:txBody>
      </p:sp>
      <p:pic>
        <p:nvPicPr>
          <p:cNvPr id="6" name="Content Placeholder 5" descr="family emergency plna books 0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90600" y="4229100"/>
            <a:ext cx="3276600" cy="2457450"/>
          </a:xfrm>
        </p:spPr>
      </p:pic>
      <p:pic>
        <p:nvPicPr>
          <p:cNvPr id="7" name="Picture 6" descr="family emergency plna books 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447800"/>
            <a:ext cx="405765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Put the 3 prongs through</a:t>
            </a:r>
            <a:br>
              <a:rPr lang="en-US" dirty="0" smtClean="0"/>
            </a:br>
            <a:r>
              <a:rPr lang="en-US" dirty="0" smtClean="0"/>
              <a:t>all pages with holes </a:t>
            </a:r>
            <a:endParaRPr lang="en-US" dirty="0"/>
          </a:p>
        </p:txBody>
      </p:sp>
      <p:pic>
        <p:nvPicPr>
          <p:cNvPr id="6" name="Picture 5" descr="family emergency plna books 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447800"/>
            <a:ext cx="2628900" cy="3505200"/>
          </a:xfrm>
          <a:prstGeom prst="rect">
            <a:avLst/>
          </a:prstGeom>
        </p:spPr>
      </p:pic>
      <p:pic>
        <p:nvPicPr>
          <p:cNvPr id="7" name="Picture 6" descr="family emergency plna books 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1447800"/>
            <a:ext cx="2647950" cy="3530600"/>
          </a:xfrm>
          <a:prstGeom prst="rect">
            <a:avLst/>
          </a:prstGeom>
        </p:spPr>
      </p:pic>
      <p:pic>
        <p:nvPicPr>
          <p:cNvPr id="8" name="Picture 7" descr="family emergency plna books 0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1447800"/>
            <a:ext cx="268605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mily emergency plna books 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209800"/>
            <a:ext cx="3257550" cy="4343400"/>
          </a:xfrm>
          <a:prstGeom prst="rect">
            <a:avLst/>
          </a:prstGeom>
        </p:spPr>
      </p:pic>
      <p:pic>
        <p:nvPicPr>
          <p:cNvPr id="3" name="Picture 2" descr="family emergency plna books 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5181600" y="2235200"/>
            <a:ext cx="3238500" cy="431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 the prongs to lock in the pages: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Helping Others!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Little Kids may need help from big Kids.  It may be hard for them to get the pages on the 3 prongs!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C:\Users\Shelley\AppData\Local\Microsoft\Windows\Temporary Internet Files\Content.IE5\0RP992B7\MC90010517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905000"/>
            <a:ext cx="3668662" cy="3200400"/>
          </a:xfrm>
          <a:prstGeom prst="rect">
            <a:avLst/>
          </a:prstGeom>
          <a:noFill/>
        </p:spPr>
      </p:pic>
      <p:pic>
        <p:nvPicPr>
          <p:cNvPr id="3076" name="Picture 4" descr="C:\Users\Shelley\AppData\Local\Microsoft\Windows\Temporary Internet Files\Content.IE5\4T4KL350\MC900433817[5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886200"/>
            <a:ext cx="2514600" cy="2514600"/>
          </a:xfrm>
          <a:prstGeom prst="rect">
            <a:avLst/>
          </a:prstGeom>
          <a:noFill/>
        </p:spPr>
      </p:pic>
      <p:pic>
        <p:nvPicPr>
          <p:cNvPr id="3077" name="Picture 5" descr="C:\Users\Shelley\AppData\Local\Microsoft\Windows\Temporary Internet Files\Content.IE5\1Q539GS8\MC900439612[3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04800"/>
            <a:ext cx="2250281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pages will go </a:t>
            </a:r>
            <a:br>
              <a:rPr lang="en-US" dirty="0" smtClean="0"/>
            </a:br>
            <a:r>
              <a:rPr lang="en-US" dirty="0" smtClean="0"/>
              <a:t>in the middle of the book?</a:t>
            </a:r>
            <a:endParaRPr lang="en-US" dirty="0"/>
          </a:p>
        </p:txBody>
      </p:sp>
      <p:pic>
        <p:nvPicPr>
          <p:cNvPr id="5" name="Content Placeholder 4" descr="family emergency plna books 0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PRR kids wrote about Emergency Preparedness safety tips for the Lights On Afterschool celebration.</a:t>
            </a:r>
          </a:p>
          <a:p>
            <a:r>
              <a:rPr lang="en-US" dirty="0" smtClean="0"/>
              <a:t>These have been printed out for your book.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pages for the middle of book from Mr. </a:t>
            </a:r>
            <a:r>
              <a:rPr lang="en-US" dirty="0" err="1" smtClean="0"/>
              <a:t>Sebastion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American Red Cross</a:t>
            </a:r>
            <a:endParaRPr lang="en-US" dirty="0"/>
          </a:p>
        </p:txBody>
      </p:sp>
      <p:pic>
        <p:nvPicPr>
          <p:cNvPr id="7" name="Content Placeholder 6" descr="family emergency plna books 0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Content Placeholder 7" descr="family emergency plna books 01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9200" y="20574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the pockets of your book:</a:t>
            </a:r>
            <a:endParaRPr lang="en-US" dirty="0"/>
          </a:p>
        </p:txBody>
      </p:sp>
      <p:pic>
        <p:nvPicPr>
          <p:cNvPr id="5" name="Content Placeholder 4" descr="family emergency plna books 0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There is a 9-1-1 Coloring book.  You may color it in with crayons after you get your book put together.  Color in neatly so your family can read about calling 9-1-1.</a:t>
            </a:r>
            <a:endParaRPr lang="en-US" dirty="0"/>
          </a:p>
        </p:txBody>
      </p:sp>
      <p:pic>
        <p:nvPicPr>
          <p:cNvPr id="1026" name="Picture 2" descr="C:\Users\Shelley\AppData\Local\Microsoft\Windows\Temporary Internet Files\Content.IE5\1Q539GS8\MC90023228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648200"/>
            <a:ext cx="2103422" cy="1293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279</Words>
  <Application>Microsoft Office PowerPoint</Application>
  <PresentationFormat>On-screen Show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It’s time to teach our families about Emergency Preparedness!</vt:lpstr>
      <vt:lpstr>Make a cover for your  Emergency Plan Book:</vt:lpstr>
      <vt:lpstr>Some tips on how to put  your book together:</vt:lpstr>
      <vt:lpstr>Put the 3 prongs through all pages with holes </vt:lpstr>
      <vt:lpstr>Fix the prongs to lock in the pages:</vt:lpstr>
      <vt:lpstr>Helping Others!</vt:lpstr>
      <vt:lpstr>What pages will go  in the middle of the book?</vt:lpstr>
      <vt:lpstr>More pages for the middle of book from Mr. Sebastion American Red Cross</vt:lpstr>
      <vt:lpstr>For the pockets of your book:</vt:lpstr>
      <vt:lpstr>More for the pockets: Good information from  the State of Missouri</vt:lpstr>
      <vt:lpstr>Slide 11</vt:lpstr>
      <vt:lpstr>Now Your book is Done!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time to teach our families about Emergency Preparedness!</dc:title>
  <dc:creator>Shelley</dc:creator>
  <cp:lastModifiedBy>Shelley</cp:lastModifiedBy>
  <cp:revision>2</cp:revision>
  <dcterms:created xsi:type="dcterms:W3CDTF">2013-10-07T01:32:15Z</dcterms:created>
  <dcterms:modified xsi:type="dcterms:W3CDTF">2013-10-07T02:29:36Z</dcterms:modified>
</cp:coreProperties>
</file>