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58" r:id="rId4"/>
    <p:sldId id="268" r:id="rId5"/>
    <p:sldId id="267" r:id="rId6"/>
    <p:sldId id="269" r:id="rId7"/>
    <p:sldId id="270" r:id="rId8"/>
    <p:sldId id="271" r:id="rId9"/>
    <p:sldId id="272" r:id="rId10"/>
    <p:sldId id="27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726"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559E89-0F43-4C7B-8AF1-9058E2591973}"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1BE2D-3DEA-4117-A359-7AB48EBFDF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559E89-0F43-4C7B-8AF1-9058E2591973}"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1BE2D-3DEA-4117-A359-7AB48EBFDF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559E89-0F43-4C7B-8AF1-9058E2591973}"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1BE2D-3DEA-4117-A359-7AB48EBFDF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559E89-0F43-4C7B-8AF1-9058E2591973}"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1BE2D-3DEA-4117-A359-7AB48EBFDF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559E89-0F43-4C7B-8AF1-9058E2591973}"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1BE2D-3DEA-4117-A359-7AB48EBFDF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559E89-0F43-4C7B-8AF1-9058E2591973}"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1BE2D-3DEA-4117-A359-7AB48EBFDF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559E89-0F43-4C7B-8AF1-9058E2591973}" type="datetimeFigureOut">
              <a:rPr lang="en-US" smtClean="0"/>
              <a:pPr/>
              <a:t>12/11/2014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41BE2D-3DEA-4117-A359-7AB48EBFDF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559E89-0F43-4C7B-8AF1-9058E2591973}" type="datetimeFigureOut">
              <a:rPr lang="en-US" smtClean="0"/>
              <a:pPr/>
              <a:t>12/11/2014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41BE2D-3DEA-4117-A359-7AB48EBFDF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59E89-0F43-4C7B-8AF1-9058E2591973}" type="datetimeFigureOut">
              <a:rPr lang="en-US" smtClean="0"/>
              <a:pPr/>
              <a:t>12/11/2014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41BE2D-3DEA-4117-A359-7AB48EBFDF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559E89-0F43-4C7B-8AF1-9058E2591973}"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1BE2D-3DEA-4117-A359-7AB48EBFDF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559E89-0F43-4C7B-8AF1-9058E2591973}"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1BE2D-3DEA-4117-A359-7AB48EBFDF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59E89-0F43-4C7B-8AF1-9058E2591973}" type="datetimeFigureOut">
              <a:rPr lang="en-US" smtClean="0"/>
              <a:pPr/>
              <a:t>12/11/2014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1BE2D-3DEA-4117-A359-7AB48EBFDF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rmAutofit fontScale="90000"/>
          </a:bodyPr>
          <a:lstStyle/>
          <a:p>
            <a:r>
              <a:rPr lang="en-US" dirty="0" smtClean="0"/>
              <a:t>Dr. Martin Luther King, Jr.</a:t>
            </a:r>
            <a:br>
              <a:rPr lang="en-US" dirty="0" smtClean="0"/>
            </a:br>
            <a:endParaRPr lang="en-US" dirty="0"/>
          </a:p>
        </p:txBody>
      </p:sp>
      <p:sp>
        <p:nvSpPr>
          <p:cNvPr id="3" name="Content Placeholder 2"/>
          <p:cNvSpPr>
            <a:spLocks noGrp="1"/>
          </p:cNvSpPr>
          <p:nvPr>
            <p:ph idx="1"/>
          </p:nvPr>
        </p:nvSpPr>
        <p:spPr>
          <a:xfrm>
            <a:off x="457200" y="1798637"/>
            <a:ext cx="8229600" cy="4525963"/>
          </a:xfrm>
        </p:spPr>
        <p:txBody>
          <a:bodyPr>
            <a:normAutofit fontScale="85000" lnSpcReduction="20000"/>
          </a:bodyPr>
          <a:lstStyle/>
          <a:p>
            <a:r>
              <a:rPr lang="en-US" dirty="0" smtClean="0"/>
              <a:t>Dr. King was an African American who lived over 50 years in ago.  He believed black people and white people were not treated equally. He worked peacefully to help change laws in our country to make life fair for all Americans. Dr. King is remembered for his powerful words in speeches he gave around the country.  His most famous speech is the “I Have a Dream” speech from 1963 in Washington D.C., our nation’s capitol. Because  of Dr. King and others, in 1964 a new law was voted in; it was called the </a:t>
            </a:r>
            <a:r>
              <a:rPr lang="en-US" b="1" i="1" dirty="0" smtClean="0"/>
              <a:t>Civil Rights Act. </a:t>
            </a:r>
            <a:r>
              <a:rPr lang="en-US" dirty="0" smtClean="0"/>
              <a:t>This law gave all Americans equal rights. We celebrate Dr. King’s birthday each year in January because he helped change American life for the better for all Americans!</a:t>
            </a:r>
            <a:endParaRPr lang="en-US" dirty="0"/>
          </a:p>
        </p:txBody>
      </p:sp>
      <p:pic>
        <p:nvPicPr>
          <p:cNvPr id="1026" name="Picture 2" descr="C:\Users\Shelley\AppData\Local\Microsoft\Windows\Temporary Internet Files\Content.IE5\AHNF0B2A\MC900022956[1].wmf"/>
          <p:cNvPicPr>
            <a:picLocks noChangeAspect="1" noChangeArrowheads="1"/>
          </p:cNvPicPr>
          <p:nvPr/>
        </p:nvPicPr>
        <p:blipFill>
          <a:blip r:embed="rId2" cstate="print"/>
          <a:srcRect/>
          <a:stretch>
            <a:fillRect/>
          </a:stretch>
        </p:blipFill>
        <p:spPr bwMode="auto">
          <a:xfrm rot="920699">
            <a:off x="7374747" y="-66855"/>
            <a:ext cx="1473098" cy="1860804"/>
          </a:xfrm>
          <a:prstGeom prst="rect">
            <a:avLst/>
          </a:prstGeom>
          <a:noFill/>
        </p:spPr>
      </p:pic>
      <p:pic>
        <p:nvPicPr>
          <p:cNvPr id="1027" name="Picture 3" descr="C:\Users\Shelley\AppData\Local\Microsoft\Windows\Temporary Internet Files\Content.IE5\FWN7DASQ\MC900436248[1].png"/>
          <p:cNvPicPr>
            <a:picLocks noChangeAspect="1" noChangeArrowheads="1"/>
          </p:cNvPicPr>
          <p:nvPr/>
        </p:nvPicPr>
        <p:blipFill>
          <a:blip r:embed="rId3" cstate="print"/>
          <a:srcRect/>
          <a:stretch>
            <a:fillRect/>
          </a:stretch>
        </p:blipFill>
        <p:spPr bwMode="auto">
          <a:xfrm>
            <a:off x="0" y="0"/>
            <a:ext cx="2247619" cy="132063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Deadline is next Friday!</a:t>
            </a:r>
            <a:endParaRPr lang="en-US" dirty="0"/>
          </a:p>
        </p:txBody>
      </p:sp>
      <p:sp>
        <p:nvSpPr>
          <p:cNvPr id="3" name="Content Placeholder 2"/>
          <p:cNvSpPr>
            <a:spLocks noGrp="1"/>
          </p:cNvSpPr>
          <p:nvPr>
            <p:ph idx="1"/>
          </p:nvPr>
        </p:nvSpPr>
        <p:spPr/>
        <p:txBody>
          <a:bodyPr/>
          <a:lstStyle/>
          <a:p>
            <a:r>
              <a:rPr lang="en-US" dirty="0" smtClean="0"/>
              <a:t>You can work on this project at PRR during free time and if you have your homework done, during homework time.</a:t>
            </a:r>
          </a:p>
          <a:p>
            <a:endParaRPr lang="en-US" dirty="0" smtClean="0"/>
          </a:p>
          <a:p>
            <a:r>
              <a:rPr lang="en-US" dirty="0" smtClean="0"/>
              <a:t>Good Luck!!</a:t>
            </a:r>
          </a:p>
          <a:p>
            <a:endParaRPr lang="en-US" dirty="0" smtClean="0"/>
          </a:p>
        </p:txBody>
      </p:sp>
      <p:pic>
        <p:nvPicPr>
          <p:cNvPr id="2050" name="Picture 2" descr="C:\Users\Shelley\AppData\Local\Microsoft\Windows\Temporary Internet Files\Content.IE5\XNERKMEV\MC900324610[2].wmf"/>
          <p:cNvPicPr>
            <a:picLocks noChangeAspect="1" noChangeArrowheads="1"/>
          </p:cNvPicPr>
          <p:nvPr/>
        </p:nvPicPr>
        <p:blipFill>
          <a:blip r:embed="rId2" cstate="print"/>
          <a:srcRect/>
          <a:stretch>
            <a:fillRect/>
          </a:stretch>
        </p:blipFill>
        <p:spPr bwMode="auto">
          <a:xfrm>
            <a:off x="4191000" y="3505200"/>
            <a:ext cx="3116428" cy="279582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 Charles Celebrates Dr. King’s Life</a:t>
            </a:r>
            <a:br>
              <a:rPr lang="en-US" dirty="0" smtClean="0"/>
            </a:br>
            <a:r>
              <a:rPr lang="en-US" dirty="0" smtClean="0"/>
              <a:t>Through “I Have a Dream” Art Contest</a:t>
            </a:r>
            <a:endParaRPr lang="en-US" dirty="0"/>
          </a:p>
        </p:txBody>
      </p:sp>
      <p:sp>
        <p:nvSpPr>
          <p:cNvPr id="3" name="Content Placeholder 2"/>
          <p:cNvSpPr>
            <a:spLocks noGrp="1"/>
          </p:cNvSpPr>
          <p:nvPr>
            <p:ph idx="1"/>
          </p:nvPr>
        </p:nvSpPr>
        <p:spPr/>
        <p:txBody>
          <a:bodyPr>
            <a:normAutofit/>
          </a:bodyPr>
          <a:lstStyle/>
          <a:p>
            <a:r>
              <a:rPr lang="en-US" dirty="0" smtClean="0"/>
              <a:t>The City of St. Charles is sponsoring an art contest to celebrate Dr. King’s life and his good work for all Americans.</a:t>
            </a:r>
          </a:p>
          <a:p>
            <a:r>
              <a:rPr lang="en-US" dirty="0" smtClean="0"/>
              <a:t>The contest is called the “I Have a Dream” art contest.  Anyone in PRR can make an artwork about Dr. King showing what Dr. King’s famous  “I Have a Dream” speech means to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 Have a Dream” Art – Must Haves:</a:t>
            </a:r>
            <a:endParaRPr lang="en-US" dirty="0"/>
          </a:p>
        </p:txBody>
      </p:sp>
      <p:sp>
        <p:nvSpPr>
          <p:cNvPr id="4" name="Content Placeholder 3"/>
          <p:cNvSpPr>
            <a:spLocks noGrp="1"/>
          </p:cNvSpPr>
          <p:nvPr>
            <p:ph idx="1"/>
          </p:nvPr>
        </p:nvSpPr>
        <p:spPr/>
        <p:txBody>
          <a:bodyPr/>
          <a:lstStyle/>
          <a:p>
            <a:r>
              <a:rPr lang="en-US" dirty="0" smtClean="0"/>
              <a:t>Art must have </a:t>
            </a:r>
            <a:r>
              <a:rPr lang="en-US" u="sng" dirty="0" smtClean="0"/>
              <a:t>your name </a:t>
            </a:r>
            <a:r>
              <a:rPr lang="en-US" dirty="0" smtClean="0"/>
              <a:t>and </a:t>
            </a:r>
            <a:r>
              <a:rPr lang="en-US" u="sng" dirty="0" smtClean="0"/>
              <a:t>a title </a:t>
            </a:r>
            <a:r>
              <a:rPr lang="en-US" dirty="0" smtClean="0"/>
              <a:t>for your artwork on the back in PENCIL!</a:t>
            </a:r>
          </a:p>
          <a:p>
            <a:endParaRPr lang="en-US" dirty="0"/>
          </a:p>
          <a:p>
            <a:r>
              <a:rPr lang="en-US" dirty="0" smtClean="0"/>
              <a:t>There </a:t>
            </a:r>
            <a:r>
              <a:rPr lang="en-US" dirty="0" smtClean="0"/>
              <a:t>must be </a:t>
            </a:r>
            <a:r>
              <a:rPr lang="en-US" u="sng" dirty="0" smtClean="0"/>
              <a:t>a word, a phrase, or a sentence </a:t>
            </a:r>
            <a:r>
              <a:rPr lang="en-US" dirty="0" smtClean="0"/>
              <a:t>from Dr. King’s “I Have a Dream Speech</a:t>
            </a:r>
            <a:r>
              <a:rPr lang="en-US" dirty="0" smtClean="0"/>
              <a:t>” in your artwork.</a:t>
            </a:r>
            <a:endParaRPr lang="en-US" dirty="0" smtClean="0"/>
          </a:p>
          <a:p>
            <a:pPr>
              <a:buNone/>
            </a:pPr>
            <a:r>
              <a:rPr lang="en-US" dirty="0" smtClean="0"/>
              <a:t>    (What is one strategy you can use to make sure all words are spelled correctly?)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Have a Dream” Art Guidelines:</a:t>
            </a:r>
            <a:endParaRPr lang="en-US" dirty="0"/>
          </a:p>
        </p:txBody>
      </p:sp>
      <p:sp>
        <p:nvSpPr>
          <p:cNvPr id="3" name="Content Placeholder 2"/>
          <p:cNvSpPr>
            <a:spLocks noGrp="1"/>
          </p:cNvSpPr>
          <p:nvPr>
            <p:ph idx="1"/>
          </p:nvPr>
        </p:nvSpPr>
        <p:spPr/>
        <p:txBody>
          <a:bodyPr>
            <a:normAutofit lnSpcReduction="10000"/>
          </a:bodyPr>
          <a:lstStyle/>
          <a:p>
            <a:r>
              <a:rPr lang="en-US" dirty="0" smtClean="0"/>
              <a:t>“I Have a Dream” Art can not be traced.</a:t>
            </a:r>
          </a:p>
          <a:p>
            <a:r>
              <a:rPr lang="en-US" dirty="0" smtClean="0"/>
              <a:t>“Dream” Art can not be copied off of a book. (Someone else made this art, the MLK art must be your own idea).</a:t>
            </a:r>
          </a:p>
          <a:p>
            <a:r>
              <a:rPr lang="en-US" dirty="0" smtClean="0"/>
              <a:t>Art can be in pencil, marker, watercolors, crayon, or colored pencils.</a:t>
            </a:r>
          </a:p>
          <a:p>
            <a:r>
              <a:rPr lang="en-US" dirty="0" smtClean="0"/>
              <a:t>Artwork should be flat and not smaller than 12 by 18 inches. Used the white art paper in PRR.</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Have a Dream Art Contest</a:t>
            </a:r>
            <a:endParaRPr lang="en-US" dirty="0"/>
          </a:p>
        </p:txBody>
      </p:sp>
      <p:sp>
        <p:nvSpPr>
          <p:cNvPr id="3" name="Content Placeholder 2"/>
          <p:cNvSpPr>
            <a:spLocks noGrp="1"/>
          </p:cNvSpPr>
          <p:nvPr>
            <p:ph idx="1"/>
          </p:nvPr>
        </p:nvSpPr>
        <p:spPr/>
        <p:txBody>
          <a:bodyPr/>
          <a:lstStyle/>
          <a:p>
            <a:r>
              <a:rPr lang="en-US" dirty="0" smtClean="0"/>
              <a:t>PRR will select 3 MLK “I Have a Dream” artworks from each school for the art contest.</a:t>
            </a:r>
          </a:p>
          <a:p>
            <a:r>
              <a:rPr lang="en-US" dirty="0" smtClean="0"/>
              <a:t>The City of St. Charles will  judge all of the MLK “I Have a Dream” artworks. Winners will be announced in January.</a:t>
            </a:r>
          </a:p>
          <a:p>
            <a:r>
              <a:rPr lang="en-US" dirty="0" smtClean="0"/>
              <a:t>Last year 2 students from PRR had their work selected! They were honored at a city council meeting at City Hall. Here are some photos.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Blackhurst</a:t>
            </a:r>
            <a:r>
              <a:rPr lang="en-US" dirty="0" smtClean="0"/>
              <a:t> School – Meredith</a:t>
            </a:r>
            <a:br>
              <a:rPr lang="en-US" dirty="0" smtClean="0"/>
            </a:br>
            <a:r>
              <a:rPr lang="en-US" dirty="0" smtClean="0"/>
              <a:t>“Brotherhood”</a:t>
            </a:r>
            <a:endParaRPr lang="en-US" dirty="0"/>
          </a:p>
        </p:txBody>
      </p:sp>
      <p:pic>
        <p:nvPicPr>
          <p:cNvPr id="4" name="Content Placeholder 3" descr="I Have a Dream Art Contest Awards 033.JPG"/>
          <p:cNvPicPr>
            <a:picLocks noGrp="1" noChangeAspect="1"/>
          </p:cNvPicPr>
          <p:nvPr>
            <p:ph sz="half" idx="1"/>
          </p:nvPr>
        </p:nvPicPr>
        <p:blipFill>
          <a:blip r:embed="rId2" cstate="print"/>
          <a:stretch>
            <a:fillRect/>
          </a:stretch>
        </p:blipFill>
        <p:spPr>
          <a:xfrm>
            <a:off x="152400" y="1600200"/>
            <a:ext cx="6057901" cy="4038600"/>
          </a:xfrm>
        </p:spPr>
      </p:pic>
      <p:pic>
        <p:nvPicPr>
          <p:cNvPr id="6" name="Content Placeholder 5" descr="I Have a Dream Art Contest Awards 034.JPG"/>
          <p:cNvPicPr>
            <a:picLocks noGrp="1" noChangeAspect="1"/>
          </p:cNvPicPr>
          <p:nvPr>
            <p:ph sz="half" idx="2"/>
          </p:nvPr>
        </p:nvPicPr>
        <p:blipFill>
          <a:blip r:embed="rId3" cstate="print"/>
          <a:stretch>
            <a:fillRect/>
          </a:stretch>
        </p:blipFill>
        <p:spPr>
          <a:xfrm>
            <a:off x="5160988" y="1600200"/>
            <a:ext cx="3013023" cy="4525963"/>
          </a:xfrm>
          <a:ln>
            <a:solidFill>
              <a:schemeClr val="bg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Lincoln School – Andrew</a:t>
            </a:r>
            <a:br>
              <a:rPr lang="en-US" dirty="0" smtClean="0"/>
            </a:br>
            <a:r>
              <a:rPr lang="en-US" dirty="0" smtClean="0"/>
              <a:t>“The American Dream”</a:t>
            </a:r>
            <a:endParaRPr lang="en-US" dirty="0"/>
          </a:p>
        </p:txBody>
      </p:sp>
      <p:pic>
        <p:nvPicPr>
          <p:cNvPr id="4" name="Content Placeholder 3" descr="I Have a Dream Art Contest Awards 003.JPG"/>
          <p:cNvPicPr>
            <a:picLocks noGrp="1" noChangeAspect="1"/>
          </p:cNvPicPr>
          <p:nvPr>
            <p:ph idx="1"/>
          </p:nvPr>
        </p:nvPicPr>
        <p:blipFill>
          <a:blip r:embed="rId2" cstate="print"/>
          <a:stretch>
            <a:fillRect/>
          </a:stretch>
        </p:blipFill>
        <p:spPr>
          <a:xfrm>
            <a:off x="533400" y="1676400"/>
            <a:ext cx="3061351" cy="4525963"/>
          </a:xfrm>
        </p:spPr>
      </p:pic>
      <p:pic>
        <p:nvPicPr>
          <p:cNvPr id="5" name="Picture 4" descr="I Have a Dream Art Contest Awards 017.JPG"/>
          <p:cNvPicPr>
            <a:picLocks noChangeAspect="1"/>
          </p:cNvPicPr>
          <p:nvPr/>
        </p:nvPicPr>
        <p:blipFill>
          <a:blip r:embed="rId3" cstate="print"/>
          <a:stretch>
            <a:fillRect/>
          </a:stretch>
        </p:blipFill>
        <p:spPr>
          <a:xfrm>
            <a:off x="3733800" y="2209800"/>
            <a:ext cx="5029200" cy="28703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begin your art work</a:t>
            </a:r>
            <a:endParaRPr lang="en-US" dirty="0"/>
          </a:p>
        </p:txBody>
      </p:sp>
      <p:sp>
        <p:nvSpPr>
          <p:cNvPr id="4" name="Content Placeholder 3"/>
          <p:cNvSpPr>
            <a:spLocks noGrp="1"/>
          </p:cNvSpPr>
          <p:nvPr>
            <p:ph sz="half" idx="1"/>
          </p:nvPr>
        </p:nvSpPr>
        <p:spPr/>
        <p:txBody>
          <a:bodyPr/>
          <a:lstStyle/>
          <a:p>
            <a:r>
              <a:rPr lang="en-US" dirty="0" smtClean="0"/>
              <a:t>Listen to a story about Dr. Martin Luther King’s life called “Martin’s Big Words”.</a:t>
            </a:r>
          </a:p>
          <a:p>
            <a:r>
              <a:rPr lang="en-US" dirty="0" smtClean="0"/>
              <a:t> Find out some of Dr. King’s words from his “I Have a Dream” speech.</a:t>
            </a:r>
            <a:endParaRPr lang="en-US" dirty="0"/>
          </a:p>
        </p:txBody>
      </p:sp>
      <p:pic>
        <p:nvPicPr>
          <p:cNvPr id="6" name="Content Placeholder 5" descr="I Have a Dream Art Contest Awards 008.JPG"/>
          <p:cNvPicPr>
            <a:picLocks noGrp="1" noChangeAspect="1"/>
          </p:cNvPicPr>
          <p:nvPr>
            <p:ph sz="half" idx="2"/>
          </p:nvPr>
        </p:nvPicPr>
        <p:blipFill>
          <a:blip r:embed="rId2" cstate="print"/>
          <a:stretch>
            <a:fillRect/>
          </a:stretch>
        </p:blipFill>
        <p:spPr>
          <a:xfrm>
            <a:off x="4648200" y="2516981"/>
            <a:ext cx="4038600" cy="26924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“I Have a Dream” Art</a:t>
            </a:r>
            <a:endParaRPr lang="en-US" dirty="0"/>
          </a:p>
        </p:txBody>
      </p:sp>
      <p:sp>
        <p:nvSpPr>
          <p:cNvPr id="5" name="Content Placeholder 4"/>
          <p:cNvSpPr>
            <a:spLocks noGrp="1"/>
          </p:cNvSpPr>
          <p:nvPr>
            <p:ph idx="1"/>
          </p:nvPr>
        </p:nvSpPr>
        <p:spPr/>
        <p:txBody>
          <a:bodyPr/>
          <a:lstStyle/>
          <a:p>
            <a:r>
              <a:rPr lang="en-US" dirty="0" smtClean="0"/>
              <a:t>Decide which Dr. King words </a:t>
            </a:r>
            <a:r>
              <a:rPr lang="en-US" dirty="0" smtClean="0"/>
              <a:t>from his “I Have a Dream” speech to use in your art.  It can be one word, a phrase, or a whole sentence.</a:t>
            </a:r>
          </a:p>
          <a:p>
            <a:r>
              <a:rPr lang="en-US" dirty="0" smtClean="0"/>
              <a:t>Decide how to show your Dr. King idea through a picture.</a:t>
            </a:r>
          </a:p>
          <a:p>
            <a:r>
              <a:rPr lang="en-US" dirty="0" smtClean="0"/>
              <a:t>Plan your art in pencil.</a:t>
            </a:r>
          </a:p>
          <a:p>
            <a:r>
              <a:rPr lang="en-US" dirty="0" smtClean="0"/>
              <a:t>Add color.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611</Words>
  <Application>Microsoft Office PowerPoint</Application>
  <PresentationFormat>On-screen Show (4:3)</PresentationFormat>
  <Paragraphs>33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Dr. Martin Luther King, Jr. </vt:lpstr>
      <vt:lpstr>St. Charles Celebrates Dr. King’s Life Through “I Have a Dream” Art Contest</vt:lpstr>
      <vt:lpstr>“I Have a Dream” Art – Must Haves:</vt:lpstr>
      <vt:lpstr>“I Have a Dream” Art Guidelines:</vt:lpstr>
      <vt:lpstr>I Have a Dream Art Contest</vt:lpstr>
      <vt:lpstr>Blackhurst School – Meredith “Brotherhood”</vt:lpstr>
      <vt:lpstr>Lincoln School – Andrew “The American Dream”</vt:lpstr>
      <vt:lpstr>Before you begin your art work</vt:lpstr>
      <vt:lpstr>Your “I Have a Dream” Art</vt:lpstr>
      <vt:lpstr>Deadline is next Friday!</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Shelley</dc:creator>
  <cp:lastModifiedBy>Shelley</cp:lastModifiedBy>
  <cp:revision>5</cp:revision>
  <dcterms:created xsi:type="dcterms:W3CDTF">2014-01-15T11:41:55Z</dcterms:created>
  <dcterms:modified xsi:type="dcterms:W3CDTF">2014-12-11T19:55:40Z</dcterms:modified>
</cp:coreProperties>
</file>