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2B7AD1-C014-4FBA-BE10-4BD1C19D44D7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146911-BD60-4705-9ABC-F498CEE0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–Messages </a:t>
            </a:r>
            <a:br>
              <a:rPr lang="en-US" dirty="0" smtClean="0"/>
            </a:br>
            <a:r>
              <a:rPr lang="en-US" dirty="0" smtClean="0"/>
              <a:t>Help Us </a:t>
            </a:r>
            <a:br>
              <a:rPr lang="en-US" dirty="0" smtClean="0"/>
            </a:br>
            <a:r>
              <a:rPr lang="en-US" dirty="0" smtClean="0"/>
              <a:t>Talk Out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helley\AppData\Local\Microsoft\Windows\Temporary Internet Files\Content.IE5\4T4KL350\MC9004231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124200"/>
            <a:ext cx="1827886" cy="1827886"/>
          </a:xfrm>
          <a:prstGeom prst="rect">
            <a:avLst/>
          </a:prstGeom>
          <a:noFill/>
        </p:spPr>
      </p:pic>
      <p:pic>
        <p:nvPicPr>
          <p:cNvPr id="2051" name="Picture 3" descr="C:\Users\Shelley\AppData\Local\Microsoft\Windows\Temporary Internet Files\Content.IE5\4T4KL350\MC900433817[3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372" y="39624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I Messages </a:t>
            </a:r>
            <a:br>
              <a:rPr lang="en-US" dirty="0" smtClean="0"/>
            </a:br>
            <a:r>
              <a:rPr lang="en-US" dirty="0" smtClean="0"/>
              <a:t>using these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someone is throwing eraser pieces at you </a:t>
            </a:r>
          </a:p>
          <a:p>
            <a:r>
              <a:rPr lang="en-US" dirty="0" smtClean="0"/>
              <a:t>there's a pencil found on the floor and 2 people go to pick it up at once</a:t>
            </a:r>
          </a:p>
          <a:p>
            <a:r>
              <a:rPr lang="en-US" dirty="0" smtClean="0"/>
              <a:t>someone keeps chasing you at recess and yelling out your name </a:t>
            </a:r>
          </a:p>
          <a:p>
            <a:r>
              <a:rPr lang="en-US" dirty="0" smtClean="0"/>
              <a:t>a classmates is whispering to you when the teacher is giving instructions </a:t>
            </a:r>
          </a:p>
          <a:p>
            <a:r>
              <a:rPr lang="en-US" dirty="0" smtClean="0"/>
              <a:t>someone keeps kicking your desk when you're trying to work</a:t>
            </a:r>
          </a:p>
          <a:p>
            <a:r>
              <a:rPr lang="en-US" dirty="0"/>
              <a:t>s</a:t>
            </a:r>
            <a:r>
              <a:rPr lang="en-US" dirty="0" smtClean="0"/>
              <a:t>omeone cuts in front of you in line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 Messages: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person in front of you is fooling around at the pencil sharpener and won't let you have a turn </a:t>
            </a:r>
          </a:p>
          <a:p>
            <a:r>
              <a:rPr lang="en-US" dirty="0" smtClean="0"/>
              <a:t>a student is following you around at recess copying what you do</a:t>
            </a:r>
          </a:p>
          <a:p>
            <a:r>
              <a:rPr lang="en-US" dirty="0" smtClean="0"/>
              <a:t>a friend won't let you play with them at recess</a:t>
            </a:r>
          </a:p>
          <a:p>
            <a:r>
              <a:rPr lang="en-US" dirty="0" smtClean="0"/>
              <a:t>a friend takes your scissors and won't give it back</a:t>
            </a:r>
          </a:p>
          <a:p>
            <a:r>
              <a:rPr lang="en-US" dirty="0" smtClean="0"/>
              <a:t>a classmate cuts in front of you in line.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“I Messages” to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a quiet spot</a:t>
            </a:r>
          </a:p>
          <a:p>
            <a:r>
              <a:rPr lang="en-US" dirty="0" smtClean="0"/>
              <a:t>Use good manners</a:t>
            </a:r>
          </a:p>
          <a:p>
            <a:r>
              <a:rPr lang="en-US" dirty="0" smtClean="0"/>
              <a:t>Use the other person’s name</a:t>
            </a:r>
          </a:p>
          <a:p>
            <a:r>
              <a:rPr lang="en-US" dirty="0" smtClean="0"/>
              <a:t>Have eye contact</a:t>
            </a:r>
          </a:p>
          <a:p>
            <a:r>
              <a:rPr lang="en-US" dirty="0" smtClean="0"/>
              <a:t>Take turns talking and listening, each telling how they feel and what they want to have happen</a:t>
            </a:r>
          </a:p>
          <a:p>
            <a:r>
              <a:rPr lang="en-US" dirty="0" smtClean="0"/>
              <a:t>Respect how the other person feels</a:t>
            </a:r>
          </a:p>
          <a:p>
            <a:r>
              <a:rPr lang="en-US" dirty="0" smtClean="0"/>
              <a:t>Good Job!!</a:t>
            </a:r>
          </a:p>
          <a:p>
            <a:endParaRPr lang="en-US" dirty="0"/>
          </a:p>
        </p:txBody>
      </p:sp>
      <p:pic>
        <p:nvPicPr>
          <p:cNvPr id="4" name="Picture 2" descr="C:\Users\Shelley\AppData\Local\Microsoft\Windows\Temporary Internet Files\Content.IE5\4T4KL350\MC900433817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2672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Talking problems out helps solve a disagreement or problem between yourself and another person.</a:t>
            </a:r>
          </a:p>
          <a:p>
            <a:r>
              <a:rPr lang="en-US" dirty="0" smtClean="0"/>
              <a:t>Talking it out is hard – but can help the situation get better.</a:t>
            </a:r>
          </a:p>
          <a:p>
            <a:r>
              <a:rPr lang="en-US" dirty="0" smtClean="0"/>
              <a:t>You need to stay calm and be patient.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6" name="Picture 4" descr="C:\Users\Shelley\AppData\Local\Microsoft\Windows\Temporary Internet Files\Content.IE5\0RP992B7\MP9002555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437888"/>
            <a:ext cx="3657600" cy="2420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Blaming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out with the word “you” creates blame.  The other person will often not listen to you if they feel blamed for something.</a:t>
            </a:r>
            <a:endParaRPr lang="en-US" dirty="0"/>
          </a:p>
        </p:txBody>
      </p:sp>
      <p:pic>
        <p:nvPicPr>
          <p:cNvPr id="4098" name="Picture 2" descr="C:\Users\Shelley\AppData\Local\Microsoft\Windows\Temporary Internet Files\Content.IE5\4T4KL350\MC900440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00400"/>
            <a:ext cx="356957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needs to explain their side while the other person listens, then SWITCH.</a:t>
            </a:r>
            <a:endParaRPr lang="en-US" dirty="0"/>
          </a:p>
        </p:txBody>
      </p:sp>
      <p:pic>
        <p:nvPicPr>
          <p:cNvPr id="5122" name="Picture 2" descr="C:\Users\Shelley\AppData\Local\Microsoft\Windows\Temporary Internet Files\Content.IE5\1Q539GS8\MC9000787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3509893"/>
            <a:ext cx="1470025" cy="1560581"/>
          </a:xfrm>
          <a:prstGeom prst="rect">
            <a:avLst/>
          </a:prstGeom>
          <a:noFill/>
        </p:spPr>
      </p:pic>
      <p:pic>
        <p:nvPicPr>
          <p:cNvPr id="5123" name="Picture 3" descr="C:\Users\Shelley\AppData\Local\Microsoft\Windows\Temporary Internet Files\Content.IE5\KKTJRJ2Z\MC9003909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81400"/>
            <a:ext cx="1801199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-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 Messages are a powerful when you have good eye contact and use the other person’s name to get their attention.</a:t>
            </a:r>
            <a:endParaRPr lang="en-US" dirty="0"/>
          </a:p>
        </p:txBody>
      </p:sp>
      <p:pic>
        <p:nvPicPr>
          <p:cNvPr id="6146" name="Picture 2" descr="C:\Users\Shelley\AppData\Local\Microsoft\Windows\Temporary Internet Files\Content.IE5\4T4KL350\MP9004096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00400"/>
            <a:ext cx="3733800" cy="2491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easy steps students can </a:t>
            </a:r>
            <a:r>
              <a:rPr lang="en-US" smtClean="0"/>
              <a:t>let </a:t>
            </a:r>
            <a:r>
              <a:rPr lang="en-US" smtClean="0"/>
              <a:t>others </a:t>
            </a:r>
            <a:r>
              <a:rPr lang="en-US" dirty="0" smtClean="0"/>
              <a:t>know how they are feeling and what behavior is bothering them.</a:t>
            </a:r>
          </a:p>
          <a:p>
            <a:r>
              <a:rPr lang="en-US" dirty="0" smtClean="0"/>
              <a:t>These steps use good manners to solve the problem.</a:t>
            </a:r>
          </a:p>
          <a:p>
            <a:r>
              <a:rPr lang="en-US" dirty="0" smtClean="0"/>
              <a:t>It gives everyone a chance to tell what they want to happen.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i message ste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72455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talk it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Wrong Way to talk it out</a:t>
            </a:r>
            <a:r>
              <a:rPr lang="en-US" dirty="0" smtClean="0"/>
              <a:t>: "You interrupted me! You never let me talk!“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Correct Way to talk it out</a:t>
            </a:r>
            <a:r>
              <a:rPr lang="en-US" dirty="0" smtClean="0"/>
              <a:t>: "I feel frustrated when you interrupt me because I want to share what I'm thinking.  Can you please stop?"  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C:\Users\Shelley\AppData\Local\Microsoft\Windows\Temporary Internet Files\Content.IE5\1Q539GS8\MC9004338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1828572" cy="1828572"/>
          </a:xfrm>
          <a:prstGeom prst="rect">
            <a:avLst/>
          </a:prstGeom>
          <a:noFill/>
        </p:spPr>
      </p:pic>
      <p:pic>
        <p:nvPicPr>
          <p:cNvPr id="6" name="Picture 5" descr="frustr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5105400"/>
            <a:ext cx="1752600" cy="1682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Talking it out will only work if both people are willing to listen to each other.</a:t>
            </a:r>
            <a:endParaRPr lang="en-US" dirty="0"/>
          </a:p>
        </p:txBody>
      </p:sp>
      <p:pic>
        <p:nvPicPr>
          <p:cNvPr id="8195" name="Picture 3" descr="C:\Users\Shelley\AppData\Local\Microsoft\Windows\Temporary Internet Files\Content.IE5\0RP992B7\MC9000787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092450" cy="328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376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I –Messages  Help Us  Talk Out Problems</vt:lpstr>
      <vt:lpstr>Talking it Out</vt:lpstr>
      <vt:lpstr>Blaming doesn’t work</vt:lpstr>
      <vt:lpstr>Both Sides</vt:lpstr>
      <vt:lpstr>I - Messages</vt:lpstr>
      <vt:lpstr>4 Steps</vt:lpstr>
      <vt:lpstr>4 Steps</vt:lpstr>
      <vt:lpstr>How to talk it out:</vt:lpstr>
      <vt:lpstr>Listening</vt:lpstr>
      <vt:lpstr>Practice I Messages  using these problems:</vt:lpstr>
      <vt:lpstr>Practice I Messages:</vt:lpstr>
      <vt:lpstr>For “I Messages” to work: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–Messages Help Us  Talk Out Problems</dc:title>
  <dc:creator>Shelley</dc:creator>
  <cp:lastModifiedBy>Shelley</cp:lastModifiedBy>
  <cp:revision>5</cp:revision>
  <dcterms:created xsi:type="dcterms:W3CDTF">2013-09-06T17:55:46Z</dcterms:created>
  <dcterms:modified xsi:type="dcterms:W3CDTF">2013-09-09T21:20:49Z</dcterms:modified>
</cp:coreProperties>
</file>