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63" r:id="rId4"/>
    <p:sldId id="268" r:id="rId5"/>
    <p:sldId id="269" r:id="rId6"/>
    <p:sldId id="270" r:id="rId7"/>
    <p:sldId id="273" r:id="rId8"/>
    <p:sldId id="274" r:id="rId9"/>
    <p:sldId id="275" r:id="rId10"/>
    <p:sldId id="258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EDFA-7156-42D4-81D0-8BE8ABEED86C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86B1-CA3F-46E0-A9F4-A1C771A3F8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EDFA-7156-42D4-81D0-8BE8ABEED86C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86B1-CA3F-46E0-A9F4-A1C771A3F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EDFA-7156-42D4-81D0-8BE8ABEED86C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86B1-CA3F-46E0-A9F4-A1C771A3F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EDFA-7156-42D4-81D0-8BE8ABEED86C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86B1-CA3F-46E0-A9F4-A1C771A3F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EDFA-7156-42D4-81D0-8BE8ABEED86C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86B1-CA3F-46E0-A9F4-A1C771A3F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EDFA-7156-42D4-81D0-8BE8ABEED86C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86B1-CA3F-46E0-A9F4-A1C771A3F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EDFA-7156-42D4-81D0-8BE8ABEED86C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86B1-CA3F-46E0-A9F4-A1C771A3F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EDFA-7156-42D4-81D0-8BE8ABEED86C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86B1-CA3F-46E0-A9F4-A1C771A3F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EDFA-7156-42D4-81D0-8BE8ABEED86C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86B1-CA3F-46E0-A9F4-A1C771A3F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EDFA-7156-42D4-81D0-8BE8ABEED86C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86B1-CA3F-46E0-A9F4-A1C771A3F8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71FEDFA-7156-42D4-81D0-8BE8ABEED86C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0DD86B1-CA3F-46E0-A9F4-A1C771A3F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71FEDFA-7156-42D4-81D0-8BE8ABEED86C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0DD86B1-CA3F-46E0-A9F4-A1C771A3F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ready for Service Learning: </a:t>
            </a:r>
            <a:br>
              <a:rPr lang="en-US" dirty="0" smtClean="0"/>
            </a:br>
            <a:r>
              <a:rPr lang="en-US" dirty="0" smtClean="0"/>
              <a:t>“Emergency Preparedness”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22530" name="Picture 2" descr="http://yourpostalblog.files.wordpress.com/2013/01/address-conversion-helps-emergency-respond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20862"/>
            <a:ext cx="7215625" cy="4808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“Preparedness”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</a:t>
            </a:r>
            <a:r>
              <a:rPr lang="en-US" dirty="0" smtClean="0"/>
              <a:t> and talk about the </a:t>
            </a:r>
            <a:r>
              <a:rPr lang="en-US" dirty="0" smtClean="0"/>
              <a:t>video song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“</a:t>
            </a:r>
            <a:r>
              <a:rPr lang="en-US" dirty="0" smtClean="0"/>
              <a:t>Be Prepared” by the Danger Rangers! On </a:t>
            </a:r>
            <a:r>
              <a:rPr lang="en-US" dirty="0" smtClean="0"/>
              <a:t>the PRR </a:t>
            </a:r>
            <a:r>
              <a:rPr lang="en-US" dirty="0" smtClean="0"/>
              <a:t>website on the Kid’s page.</a:t>
            </a:r>
            <a:endParaRPr lang="en-US" dirty="0"/>
          </a:p>
        </p:txBody>
      </p:sp>
      <p:pic>
        <p:nvPicPr>
          <p:cNvPr id="4" name="Picture 3" descr="danger rang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3363096"/>
            <a:ext cx="3200400" cy="32724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the PRR website </a:t>
            </a:r>
            <a:r>
              <a:rPr lang="en-US" dirty="0" smtClean="0"/>
              <a:t>Kid’s page to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u="sng" dirty="0" smtClean="0"/>
              <a:t>“Get the Facts” about tornados.</a:t>
            </a:r>
          </a:p>
          <a:p>
            <a:pPr>
              <a:buNone/>
            </a:pPr>
            <a:r>
              <a:rPr lang="en-US" dirty="0" smtClean="0"/>
              <a:t>      Look under Emergency preparedness</a:t>
            </a:r>
            <a:endParaRPr lang="en-US" dirty="0"/>
          </a:p>
          <a:p>
            <a:r>
              <a:rPr lang="en-US" dirty="0" smtClean="0"/>
              <a:t>Practice - Use “Teamwork” to stay safe at school during bad weather.</a:t>
            </a:r>
          </a:p>
          <a:p>
            <a:pPr>
              <a:buNone/>
            </a:pPr>
            <a:r>
              <a:rPr lang="en-US" dirty="0" smtClean="0"/>
              <a:t>    Our first drill </a:t>
            </a:r>
            <a:r>
              <a:rPr lang="en-US" b="1" u="sng" dirty="0" smtClean="0"/>
              <a:t>– Tornado Drill</a:t>
            </a:r>
            <a:endParaRPr lang="en-US" b="1" u="sng" dirty="0"/>
          </a:p>
        </p:txBody>
      </p:sp>
      <p:pic>
        <p:nvPicPr>
          <p:cNvPr id="25602" name="Picture 2" descr="C:\Users\Shelley\AppData\Local\Microsoft\Windows\Temporary Internet Files\Content.IE5\4T4KL350\MM90018925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810000"/>
            <a:ext cx="2971800" cy="2971800"/>
          </a:xfrm>
          <a:prstGeom prst="rect">
            <a:avLst/>
          </a:prstGeom>
          <a:noFill/>
        </p:spPr>
      </p:pic>
      <p:pic>
        <p:nvPicPr>
          <p:cNvPr id="25603" name="Picture 3" descr="C:\Users\Shelley\AppData\Local\Microsoft\Windows\Temporary Internet Files\Content.IE5\4T4KL350\MC90023400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3459" y="838200"/>
            <a:ext cx="1717141" cy="2113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Preparedness in PRR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very important unit PRR will be exploring.  Everyone needs to know what to do in </a:t>
            </a:r>
            <a:r>
              <a:rPr lang="en-US" b="1" u="sng" dirty="0" smtClean="0"/>
              <a:t>an emergency</a:t>
            </a:r>
            <a:r>
              <a:rPr lang="en-US" dirty="0" smtClean="0"/>
              <a:t>.  Knowing what to do keeps kids safe, helps others, and might even save someone’s life! </a:t>
            </a:r>
          </a:p>
          <a:p>
            <a:endParaRPr lang="en-US" dirty="0" smtClean="0"/>
          </a:p>
          <a:p>
            <a:r>
              <a:rPr lang="en-US" dirty="0" smtClean="0"/>
              <a:t>Knowing what to do in an </a:t>
            </a:r>
            <a:r>
              <a:rPr lang="en-US" dirty="0" smtClean="0"/>
              <a:t>emergency </a:t>
            </a:r>
            <a:r>
              <a:rPr lang="en-US" dirty="0" smtClean="0"/>
              <a:t>helps kids to not be afraid and turns you a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SUPER HERO!</a:t>
            </a:r>
            <a:endParaRPr lang="en-US" b="1" dirty="0"/>
          </a:p>
        </p:txBody>
      </p:sp>
      <p:pic>
        <p:nvPicPr>
          <p:cNvPr id="2050" name="Picture 2" descr="C:\Users\Shelley\AppData\Local\Microsoft\Windows\Temporary Internet Files\Content.IE5\1Q539GS8\MC90023214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4191000"/>
            <a:ext cx="902329" cy="2101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BIG IDEAS </a:t>
            </a:r>
            <a:br>
              <a:rPr lang="en-US" dirty="0" smtClean="0"/>
            </a:br>
            <a:r>
              <a:rPr lang="en-US" dirty="0" smtClean="0"/>
              <a:t>PRR will be learning about: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purpose </a:t>
            </a:r>
            <a:r>
              <a:rPr lang="en-US" dirty="0"/>
              <a:t>of </a:t>
            </a:r>
            <a:r>
              <a:rPr lang="en-US" dirty="0" smtClean="0"/>
              <a:t>the Emergency </a:t>
            </a:r>
            <a:r>
              <a:rPr lang="en-US" dirty="0"/>
              <a:t>Preparedness </a:t>
            </a:r>
            <a:r>
              <a:rPr lang="en-US" dirty="0" smtClean="0"/>
              <a:t>Service Learning Project </a:t>
            </a:r>
            <a:r>
              <a:rPr lang="en-US" dirty="0"/>
              <a:t>-  to help </a:t>
            </a:r>
            <a:r>
              <a:rPr lang="en-US" dirty="0" smtClean="0"/>
              <a:t>kid’s learn about </a:t>
            </a:r>
            <a:r>
              <a:rPr lang="en-US" dirty="0"/>
              <a:t>the need to be prepared for emergencies and disasters, as well as what they can do to help their families </a:t>
            </a:r>
            <a:r>
              <a:rPr lang="en-US" dirty="0" smtClean="0"/>
              <a:t>and school community in the event of an emergency through “teamwork”.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 descr="C:\Users\Shelley\AppData\Local\Microsoft\Windows\Temporary Internet Files\Content.IE5\1Q539GS8\MC90043961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1" y="4572000"/>
            <a:ext cx="5029200" cy="3576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problem:  PRR will be investigating about emergencies and disasters that can happen at home, school, or work.</a:t>
            </a:r>
            <a:endParaRPr lang="en-US" dirty="0"/>
          </a:p>
        </p:txBody>
      </p:sp>
      <p:pic>
        <p:nvPicPr>
          <p:cNvPr id="4098" name="Picture 2" descr="C:\Users\Shelley\AppData\Local\Microsoft\Windows\Temporary Internet Files\Content.IE5\KKTJRJ2Z\MP90043875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7648" y="3124200"/>
            <a:ext cx="2257552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Preparation and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PRR will prepare for different kinds of emergencies that can happen in everyday life.  PRR will create a plan for when there is an emergency at school or home to keep everyone safe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Content Placeholder 3" descr="kids working toget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4419600"/>
            <a:ext cx="5638800" cy="2153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Take </a:t>
            </a:r>
            <a:r>
              <a:rPr lang="en-US" dirty="0" smtClean="0"/>
              <a:t>Action!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PRR will go through special training for kids to learn about what to do in an emergency situation.</a:t>
            </a:r>
          </a:p>
          <a:p>
            <a:r>
              <a:rPr lang="en-US" dirty="0" smtClean="0"/>
              <a:t>PRR kids will practice their plan to stay safe.</a:t>
            </a:r>
            <a:endParaRPr lang="en-US" dirty="0"/>
          </a:p>
          <a:p>
            <a:r>
              <a:rPr lang="en-US" dirty="0" smtClean="0"/>
              <a:t>PRR will train others at school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through </a:t>
            </a:r>
            <a:r>
              <a:rPr lang="en-US" dirty="0" smtClean="0"/>
              <a:t>a special </a:t>
            </a:r>
            <a:r>
              <a:rPr lang="en-US" dirty="0" smtClean="0"/>
              <a:t>project</a:t>
            </a:r>
          </a:p>
          <a:p>
            <a:pPr>
              <a:buNone/>
            </a:pPr>
            <a:r>
              <a:rPr lang="en-US" dirty="0" smtClean="0"/>
              <a:t>     to </a:t>
            </a:r>
            <a:r>
              <a:rPr lang="en-US" dirty="0" smtClean="0"/>
              <a:t>keep </a:t>
            </a:r>
            <a:r>
              <a:rPr lang="en-US" dirty="0" smtClean="0"/>
              <a:t>everyone</a:t>
            </a:r>
            <a:r>
              <a:rPr lang="en-US" dirty="0" smtClean="0"/>
              <a:t> safe!</a:t>
            </a:r>
            <a:endParaRPr lang="en-US" dirty="0"/>
          </a:p>
        </p:txBody>
      </p:sp>
      <p:pic>
        <p:nvPicPr>
          <p:cNvPr id="4" name="Picture 3" descr="fire dri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4267200"/>
            <a:ext cx="3429000" cy="2530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Here are some questions we </a:t>
            </a:r>
            <a:br>
              <a:rPr lang="en-US" dirty="0" smtClean="0"/>
            </a:br>
            <a:r>
              <a:rPr lang="en-US" dirty="0" smtClean="0"/>
              <a:t>will be exploring: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considered an </a:t>
            </a:r>
            <a:r>
              <a:rPr lang="en-US" b="1" u="sng" dirty="0" smtClean="0"/>
              <a:t>“emergency</a:t>
            </a:r>
            <a:r>
              <a:rPr lang="en-US" b="1" u="sng" dirty="0" smtClean="0"/>
              <a:t>”?</a:t>
            </a:r>
          </a:p>
          <a:p>
            <a:r>
              <a:rPr lang="en-US" dirty="0" smtClean="0"/>
              <a:t>What does </a:t>
            </a:r>
            <a:r>
              <a:rPr lang="en-US" b="1" u="sng" dirty="0" smtClean="0"/>
              <a:t>“preparedness” </a:t>
            </a:r>
            <a:r>
              <a:rPr lang="en-US" dirty="0" smtClean="0"/>
              <a:t>mean?</a:t>
            </a:r>
          </a:p>
          <a:p>
            <a:r>
              <a:rPr lang="en-US" dirty="0" smtClean="0"/>
              <a:t>What is an </a:t>
            </a:r>
            <a:r>
              <a:rPr lang="en-US" b="1" u="sng" dirty="0" smtClean="0"/>
              <a:t>“accident”?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are some emergencies people  might face at work</a:t>
            </a:r>
            <a:r>
              <a:rPr lang="en-US" dirty="0" smtClean="0"/>
              <a:t>, home </a:t>
            </a:r>
            <a:r>
              <a:rPr lang="en-US" dirty="0" smtClean="0"/>
              <a:t>or school?</a:t>
            </a:r>
          </a:p>
          <a:p>
            <a:r>
              <a:rPr lang="en-US" dirty="0" smtClean="0"/>
              <a:t>Who are the </a:t>
            </a:r>
            <a:r>
              <a:rPr lang="en-US" b="1" u="sng" dirty="0" smtClean="0"/>
              <a:t>community helpers </a:t>
            </a:r>
            <a:r>
              <a:rPr lang="en-US" dirty="0" smtClean="0"/>
              <a:t>that help people in emergencies? What are their jobs?</a:t>
            </a:r>
          </a:p>
          <a:p>
            <a:r>
              <a:rPr lang="en-US" dirty="0" smtClean="0"/>
              <a:t>How do you ask for </a:t>
            </a:r>
            <a:r>
              <a:rPr lang="en-US" b="1" u="sng" dirty="0" smtClean="0"/>
              <a:t>help</a:t>
            </a:r>
            <a:r>
              <a:rPr lang="en-US" dirty="0" smtClean="0"/>
              <a:t> in an emergency?</a:t>
            </a:r>
          </a:p>
          <a:p>
            <a:endParaRPr lang="en-US" dirty="0"/>
          </a:p>
        </p:txBody>
      </p:sp>
      <p:pic>
        <p:nvPicPr>
          <p:cNvPr id="1026" name="Picture 2" descr="C:\Users\Shelley\AppData\Local\Microsoft\Windows\Temporary Internet Files\Content.IE5\1Q539GS8\MC9003209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5633" y="381000"/>
            <a:ext cx="1794967" cy="1535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questions about  </a:t>
            </a:r>
            <a:br>
              <a:rPr lang="en-US" dirty="0" smtClean="0"/>
            </a:br>
            <a:r>
              <a:rPr lang="en-US" dirty="0" smtClean="0"/>
              <a:t>“Emergency Preparedness”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kids do to assist in an emergency?</a:t>
            </a:r>
          </a:p>
          <a:p>
            <a:r>
              <a:rPr lang="en-US" dirty="0" smtClean="0"/>
              <a:t>Why might </a:t>
            </a:r>
            <a:r>
              <a:rPr lang="en-US" b="1" u="sng" dirty="0" smtClean="0"/>
              <a:t>“TEAMWORK” </a:t>
            </a:r>
            <a:r>
              <a:rPr lang="en-US" dirty="0" smtClean="0"/>
              <a:t>be important in an Emergency?</a:t>
            </a:r>
          </a:p>
          <a:p>
            <a:r>
              <a:rPr lang="en-US" dirty="0" smtClean="0"/>
              <a:t>Why might </a:t>
            </a:r>
            <a:r>
              <a:rPr lang="en-US" b="1" u="sng" dirty="0" smtClean="0"/>
              <a:t>“Leaders” </a:t>
            </a:r>
            <a:r>
              <a:rPr lang="en-US" dirty="0" smtClean="0"/>
              <a:t>be important in an Emergency?</a:t>
            </a:r>
          </a:p>
          <a:p>
            <a:r>
              <a:rPr lang="en-US" dirty="0" smtClean="0"/>
              <a:t>How might Emergency Preparedness training help a person for life?</a:t>
            </a:r>
            <a:endParaRPr lang="en-US" dirty="0"/>
          </a:p>
        </p:txBody>
      </p:sp>
      <p:pic>
        <p:nvPicPr>
          <p:cNvPr id="4" name="Picture 1" descr="C:\Users\Shelley\AppData\Local\Microsoft\Windows\Temporary Internet Files\Content.IE5\1Q539GS8\MC900434389[1].wm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334000" y="4800600"/>
            <a:ext cx="1371600" cy="2041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questions about  </a:t>
            </a:r>
            <a:br>
              <a:rPr lang="en-US" dirty="0" smtClean="0"/>
            </a:br>
            <a:r>
              <a:rPr lang="en-US" dirty="0" smtClean="0"/>
              <a:t>“Emergency Preparedness”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PRR help kids at school  be safe</a:t>
            </a:r>
          </a:p>
          <a:p>
            <a:pPr>
              <a:buNone/>
            </a:pPr>
            <a:r>
              <a:rPr lang="en-US" dirty="0" smtClean="0"/>
              <a:t>     and prepared for an emergency?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can PRR kids help their families be prepared and safe during an emergency?</a:t>
            </a:r>
            <a:endParaRPr lang="en-US" dirty="0"/>
          </a:p>
        </p:txBody>
      </p:sp>
      <p:pic>
        <p:nvPicPr>
          <p:cNvPr id="4" name="Content Placeholder 3" descr="EmergencyResponder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4312144"/>
            <a:ext cx="4185414" cy="2393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226</TotalTime>
  <Words>425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Getting ready for Service Learning:  “Emergency Preparedness”</vt:lpstr>
      <vt:lpstr>Emergency Preparedness in PRR</vt:lpstr>
      <vt:lpstr>Some BIG IDEAS  PRR will be learning about:</vt:lpstr>
      <vt:lpstr>1. Investigation</vt:lpstr>
      <vt:lpstr>2. Preparation and Planning</vt:lpstr>
      <vt:lpstr>3.  Take Action!</vt:lpstr>
      <vt:lpstr>Here are some questions we  will be exploring:</vt:lpstr>
      <vt:lpstr>More questions about   “Emergency Preparedness”</vt:lpstr>
      <vt:lpstr>More questions about   “Emergency Preparedness”</vt:lpstr>
      <vt:lpstr>What does “Preparedness” mean?</vt:lpstr>
      <vt:lpstr>Let’s look at Weather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PRR’s 1st Service Learning Project: “Emergency Preparedness”</dc:title>
  <dc:creator>Shelley</dc:creator>
  <cp:lastModifiedBy>Shelley</cp:lastModifiedBy>
  <cp:revision>7</cp:revision>
  <dcterms:created xsi:type="dcterms:W3CDTF">2013-08-26T20:44:48Z</dcterms:created>
  <dcterms:modified xsi:type="dcterms:W3CDTF">2013-08-27T15:37:43Z</dcterms:modified>
</cp:coreProperties>
</file>