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1768472F-FAAE-4887-AB39-0281B8EBAB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Design a </a:t>
            </a:r>
            <a:r>
              <a:rPr lang="en" smtClean="0"/>
              <a:t>MexicoTravel </a:t>
            </a:r>
            <a:r>
              <a:rPr lang="en"/>
              <a:t>Poster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9084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 the country’s name and make a big, colorful title for your poster.  Include several ideas about your country on your poster to make people want to visit there!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 ideas from guest speakers, library books, and websites on the PRR Kid’s Page.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Make your own poster or work on one with a PRR friend!</a:t>
            </a:r>
          </a:p>
          <a:p>
            <a:endParaRPr/>
          </a:p>
        </p:txBody>
      </p:sp>
      <p:pic>
        <p:nvPicPr>
          <p:cNvPr id="1026" name="Picture 2" descr="C:\Users\Shelley\AppData\Local\Microsoft\Windows\Temporary Internet Files\Content.IE5\WGJ51U6C\MC90041079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92595"/>
            <a:ext cx="1295400" cy="10313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3902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Interesting Information for your Travel Poster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Inside each box -  include a main topic  about your country on your poster. Some ideas: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Where in the world is this place?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Fun Facts About this Place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Kinds of Food people eat in this place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Holidays and Celebrations of this place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Historical Facts About this Place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is the Weather like here?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Make it Pretty!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Draw maps and pictures. Color neatly!</a:t>
            </a:r>
          </a:p>
          <a:p>
            <a:pPr lvl="0" rtl="0">
              <a:buNone/>
            </a:pPr>
            <a:r>
              <a:rPr lang="en"/>
              <a:t>Draw pictures about flags.</a:t>
            </a:r>
          </a:p>
          <a:p>
            <a:pPr lvl="0" rtl="0">
              <a:buNone/>
            </a:pPr>
            <a:r>
              <a:rPr lang="en"/>
              <a:t>Draw pictures about special celebrations!</a:t>
            </a:r>
          </a:p>
          <a:p>
            <a:pPr lvl="0" rtl="0">
              <a:buNone/>
            </a:pPr>
            <a:r>
              <a:rPr lang="en"/>
              <a:t>Write some words in the language of your country.</a:t>
            </a:r>
          </a:p>
          <a:p>
            <a:pPr lvl="0" rtl="0">
              <a:buNone/>
            </a:pPr>
            <a:r>
              <a:rPr lang="en"/>
              <a:t>Write about interesting information. </a:t>
            </a:r>
          </a:p>
          <a:p>
            <a:pPr>
              <a:buNone/>
            </a:pPr>
            <a:r>
              <a:rPr lang="en"/>
              <a:t>Print neatly so everyone can read your work!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4343400"/>
            <a:ext cx="5029200" cy="5715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885950"/>
            <a:ext cx="5029200" cy="234315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Where in the world is MEXICO</a:t>
            </a:r>
            <a:endParaRPr lang="en-US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77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9600" kern="10" spc="0" dirty="0" smtClean="0"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MEXICO</a:t>
            </a:r>
            <a:endParaRPr lang="en-US" sz="9600" kern="10" spc="0" dirty="0">
              <a:ln w="762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000250"/>
            <a:ext cx="3352800" cy="28575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4523601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Mexico looks like!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2688" y="4400550"/>
            <a:ext cx="2133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poster designed by:</a:t>
            </a:r>
            <a:endParaRPr lang="en-US" dirty="0"/>
          </a:p>
        </p:txBody>
      </p:sp>
      <p:pic>
        <p:nvPicPr>
          <p:cNvPr id="14" name="Picture 13" descr="worldma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480" y="1943100"/>
            <a:ext cx="4691321" cy="217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996" y="3894951"/>
            <a:ext cx="2714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in the world is MEXICO?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648200" cy="2514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2628900"/>
            <a:ext cx="4648200" cy="2514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95800" y="0"/>
            <a:ext cx="4648200" cy="2514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2628900"/>
            <a:ext cx="4648200" cy="25146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1828800"/>
            <a:ext cx="3276600" cy="17716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143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Kinds of food in Mexico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18814" y="171450"/>
            <a:ext cx="2561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Interesting facts about Mexico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68605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Spanish words and what they mean in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(16:9)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</vt:lpstr>
      <vt:lpstr>Design a MexicoTravel Poster</vt:lpstr>
      <vt:lpstr>Interesting Information for your Travel Poster</vt:lpstr>
      <vt:lpstr>Make it Pretty!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 MexicoTravel Poster</dc:title>
  <dc:creator>Shelley</dc:creator>
  <cp:lastModifiedBy>Shelley</cp:lastModifiedBy>
  <cp:revision>1</cp:revision>
  <dcterms:modified xsi:type="dcterms:W3CDTF">2013-11-12T16:19:40Z</dcterms:modified>
</cp:coreProperties>
</file>