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6" r:id="rId5"/>
    <p:sldId id="258" r:id="rId6"/>
    <p:sldId id="259" r:id="rId7"/>
    <p:sldId id="260" r:id="rId8"/>
    <p:sldId id="261" r:id="rId9"/>
    <p:sldId id="264" r:id="rId10"/>
    <p:sldId id="262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57EA2-00C6-441F-BBFA-D9D485A53371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F050F-BF60-4B0D-819F-A5F7C9E902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57EA2-00C6-441F-BBFA-D9D485A53371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F050F-BF60-4B0D-819F-A5F7C9E902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57EA2-00C6-441F-BBFA-D9D485A53371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F050F-BF60-4B0D-819F-A5F7C9E902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57EA2-00C6-441F-BBFA-D9D485A53371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F050F-BF60-4B0D-819F-A5F7C9E902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57EA2-00C6-441F-BBFA-D9D485A53371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F050F-BF60-4B0D-819F-A5F7C9E902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57EA2-00C6-441F-BBFA-D9D485A53371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F050F-BF60-4B0D-819F-A5F7C9E902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57EA2-00C6-441F-BBFA-D9D485A53371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F050F-BF60-4B0D-819F-A5F7C9E902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57EA2-00C6-441F-BBFA-D9D485A53371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F050F-BF60-4B0D-819F-A5F7C9E902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57EA2-00C6-441F-BBFA-D9D485A53371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F050F-BF60-4B0D-819F-A5F7C9E902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57EA2-00C6-441F-BBFA-D9D485A53371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F050F-BF60-4B0D-819F-A5F7C9E902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57EA2-00C6-441F-BBFA-D9D485A53371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F050F-BF60-4B0D-819F-A5F7C9E902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57EA2-00C6-441F-BBFA-D9D485A53371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F050F-BF60-4B0D-819F-A5F7C9E902A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/>
          <a:lstStyle/>
          <a:p>
            <a:r>
              <a:rPr lang="en-US" dirty="0" smtClean="0"/>
              <a:t>New Service Learning Project: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86000"/>
            <a:ext cx="6400800" cy="1752600"/>
          </a:xfrm>
        </p:spPr>
        <p:txBody>
          <a:bodyPr>
            <a:normAutofit/>
          </a:bodyPr>
          <a:lstStyle/>
          <a:p>
            <a:r>
              <a:rPr lang="en-US" sz="5400" b="1" i="1" u="sng" dirty="0" smtClean="0">
                <a:solidFill>
                  <a:schemeClr val="tx1"/>
                </a:solidFill>
              </a:rPr>
              <a:t>“People Everywhere”</a:t>
            </a:r>
            <a:endParaRPr lang="en-US" sz="5400" b="1" i="1" u="sng" dirty="0">
              <a:solidFill>
                <a:schemeClr val="tx1"/>
              </a:solidFill>
            </a:endParaRPr>
          </a:p>
        </p:txBody>
      </p:sp>
      <p:pic>
        <p:nvPicPr>
          <p:cNvPr id="1035" name="Picture 11" descr="C:\Users\Shelley\AppData\Local\Microsoft\Windows\Temporary Internet Files\Content.IE5\KKTJRJ2Z\MP90043064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479720"/>
            <a:ext cx="4495800" cy="29925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i="1" dirty="0" smtClean="0"/>
              <a:t>“</a:t>
            </a:r>
            <a:r>
              <a:rPr lang="en-US" i="1" dirty="0" err="1" smtClean="0"/>
              <a:t>Borreguita</a:t>
            </a:r>
            <a:r>
              <a:rPr lang="en-US" i="1" dirty="0" smtClean="0"/>
              <a:t> and the Coyote”</a:t>
            </a:r>
            <a:endParaRPr lang="en-US" i="1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Here is a sneak preview of our first culture we will be looking at.  </a:t>
            </a:r>
            <a:br>
              <a:rPr lang="en-US" dirty="0" smtClean="0"/>
            </a:br>
            <a:r>
              <a:rPr lang="en-US" dirty="0" smtClean="0"/>
              <a:t>This is a story from another culture that has been told to children </a:t>
            </a:r>
            <a:br>
              <a:rPr lang="en-US" dirty="0" smtClean="0"/>
            </a:br>
            <a:r>
              <a:rPr lang="en-US" dirty="0" smtClean="0"/>
              <a:t>for many years.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borreguita and the coyo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800" y="2388394"/>
            <a:ext cx="4648200" cy="36314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look for in the story: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51037"/>
            <a:ext cx="4038600" cy="4525963"/>
          </a:xfrm>
        </p:spPr>
        <p:txBody>
          <a:bodyPr/>
          <a:lstStyle/>
          <a:p>
            <a:r>
              <a:rPr lang="en-US" dirty="0" smtClean="0"/>
              <a:t>What country or culture of people do you think tell this story to their children?</a:t>
            </a:r>
          </a:p>
          <a:p>
            <a:endParaRPr lang="en-US" dirty="0" smtClean="0"/>
          </a:p>
          <a:p>
            <a:r>
              <a:rPr lang="en-US" dirty="0" smtClean="0"/>
              <a:t>What does the land look like in this country?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What are some words that are new to us found in this story?</a:t>
            </a:r>
          </a:p>
          <a:p>
            <a:endParaRPr lang="en-US" dirty="0" smtClean="0"/>
          </a:p>
          <a:p>
            <a:r>
              <a:rPr lang="en-US" dirty="0" smtClean="0"/>
              <a:t>Is this a true story or a folk tale?</a:t>
            </a:r>
          </a:p>
          <a:p>
            <a:endParaRPr lang="en-US" dirty="0"/>
          </a:p>
        </p:txBody>
      </p:sp>
      <p:pic>
        <p:nvPicPr>
          <p:cNvPr id="9218" name="Picture 2" descr="C:\Users\Shelley\AppData\Local\Microsoft\Windows\Temporary Internet Files\Content.IE5\XNERKMEV\MC90038935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4495800"/>
            <a:ext cx="2286000" cy="2155436"/>
          </a:xfrm>
          <a:prstGeom prst="rect">
            <a:avLst/>
          </a:prstGeom>
          <a:noFill/>
        </p:spPr>
      </p:pic>
      <p:pic>
        <p:nvPicPr>
          <p:cNvPr id="9219" name="Picture 3" descr="C:\Program Files (x86)\Microsoft Office\MEDIA\CAGCAT10\j0299125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1100023" cy="1805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People Everywhere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you know anyone from another country?</a:t>
            </a:r>
          </a:p>
          <a:p>
            <a:r>
              <a:rPr lang="en-US" dirty="0" smtClean="0"/>
              <a:t>Give some examples.</a:t>
            </a:r>
            <a:endParaRPr lang="en-US" dirty="0"/>
          </a:p>
          <a:p>
            <a:r>
              <a:rPr lang="en-US" dirty="0" smtClean="0"/>
              <a:t>Do you think life in their country is different from life in the United States?</a:t>
            </a:r>
          </a:p>
          <a:p>
            <a:r>
              <a:rPr lang="en-US" dirty="0" smtClean="0"/>
              <a:t>What are some differences you can think of?</a:t>
            </a:r>
            <a:endParaRPr lang="en-US" dirty="0"/>
          </a:p>
        </p:txBody>
      </p:sp>
      <p:pic>
        <p:nvPicPr>
          <p:cNvPr id="2053" name="Picture 5" descr="C:\Users\Shelley\AppData\Local\Microsoft\Windows\Temporary Internet Files\Content.IE5\4T4KL350\MC90001877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4953000"/>
            <a:ext cx="2819400" cy="1754101"/>
          </a:xfrm>
          <a:prstGeom prst="rect">
            <a:avLst/>
          </a:prstGeom>
          <a:noFill/>
        </p:spPr>
      </p:pic>
      <p:pic>
        <p:nvPicPr>
          <p:cNvPr id="2054" name="Picture 6" descr="C:\Users\Shelley\AppData\Local\Microsoft\Windows\Temporary Internet Files\Content.IE5\1Q539GS8\MC90001880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953000"/>
            <a:ext cx="3008376" cy="1751076"/>
          </a:xfrm>
          <a:prstGeom prst="rect">
            <a:avLst/>
          </a:prstGeom>
          <a:noFill/>
        </p:spPr>
      </p:pic>
      <p:pic>
        <p:nvPicPr>
          <p:cNvPr id="2055" name="Picture 7" descr="C:\Users\Shelley\AppData\Local\Microsoft\Windows\Temporary Internet Files\Content.IE5\KKTJRJ2Z\MC90012912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4824679"/>
            <a:ext cx="2658479" cy="1880921"/>
          </a:xfrm>
          <a:prstGeom prst="rect">
            <a:avLst/>
          </a:prstGeom>
          <a:noFill/>
        </p:spPr>
      </p:pic>
      <p:pic>
        <p:nvPicPr>
          <p:cNvPr id="2056" name="Picture 8" descr="C:\Users\Shelley\AppData\Local\Microsoft\Windows\Temporary Internet Files\Content.IE5\0RP992B7\MC90043618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0"/>
            <a:ext cx="1917460" cy="1714286"/>
          </a:xfrm>
          <a:prstGeom prst="rect">
            <a:avLst/>
          </a:prstGeom>
          <a:noFill/>
        </p:spPr>
      </p:pic>
      <p:pic>
        <p:nvPicPr>
          <p:cNvPr id="2057" name="Picture 9" descr="C:\Users\Shelley\AppData\Local\Microsoft\Windows\Temporary Internet Files\Content.IE5\1Q539GS8\MC900098099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4200" y="0"/>
            <a:ext cx="1810512" cy="17437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/>
              <a:t>People Everywhere </a:t>
            </a:r>
            <a:br>
              <a:rPr lang="en-US" b="1" i="1" dirty="0" smtClean="0"/>
            </a:br>
            <a:r>
              <a:rPr lang="en-US" b="1" i="1" dirty="0" smtClean="0"/>
              <a:t>Service Learning Project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Project Read and Reach will be learning about people of different </a:t>
            </a:r>
            <a:r>
              <a:rPr lang="en-US" dirty="0"/>
              <a:t>cultures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" name="Picture 6" descr="Different-Cultures-in-USA-vs-India-meet-peop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3200400"/>
            <a:ext cx="3333750" cy="3324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helley\AppData\Local\Microsoft\Windows\Temporary Internet Files\Content.IE5\1Q539GS8\MC910216337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761" y="762001"/>
            <a:ext cx="8960475" cy="502919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                       The Big Question!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9718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Why is it important for people to learn about      </a:t>
            </a:r>
          </a:p>
          <a:p>
            <a:pPr>
              <a:buNone/>
            </a:pP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             people from other places?</a:t>
            </a:r>
          </a:p>
          <a:p>
            <a:endParaRPr lang="en-US" dirty="0" smtClean="0"/>
          </a:p>
          <a:p>
            <a:endParaRPr lang="en-US" dirty="0"/>
          </a:p>
          <a:p>
            <a:pPr>
              <a:buNone/>
            </a:pPr>
            <a:r>
              <a:rPr lang="en-US" dirty="0" smtClean="0"/>
              <a:t>We will be exploring this question and idea in the coming weeks!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Important Words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When learning about people of other lands some important words to know are: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Culture</a:t>
            </a:r>
          </a:p>
          <a:p>
            <a:r>
              <a:rPr lang="en-US" dirty="0" smtClean="0"/>
              <a:t>Traditions</a:t>
            </a:r>
          </a:p>
          <a:p>
            <a:r>
              <a:rPr lang="en-US" dirty="0" smtClean="0"/>
              <a:t>Language</a:t>
            </a:r>
          </a:p>
          <a:p>
            <a:r>
              <a:rPr lang="en-US" dirty="0" smtClean="0"/>
              <a:t>Stories</a:t>
            </a:r>
            <a:endParaRPr lang="en-US" dirty="0" smtClean="0"/>
          </a:p>
          <a:p>
            <a:r>
              <a:rPr lang="en-US" dirty="0" smtClean="0"/>
              <a:t>Art</a:t>
            </a:r>
          </a:p>
          <a:p>
            <a:r>
              <a:rPr lang="en-US" dirty="0" smtClean="0"/>
              <a:t>Music</a:t>
            </a:r>
          </a:p>
          <a:p>
            <a:r>
              <a:rPr lang="en-US" dirty="0" smtClean="0"/>
              <a:t>Clothing</a:t>
            </a:r>
          </a:p>
          <a:p>
            <a:r>
              <a:rPr lang="en-US" dirty="0" smtClean="0"/>
              <a:t>Food</a:t>
            </a:r>
          </a:p>
          <a:p>
            <a:r>
              <a:rPr lang="en-US" dirty="0" smtClean="0"/>
              <a:t>Geography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 descr="C:\Users\Shelley\AppData\Local\Microsoft\Windows\Temporary Internet Files\Content.IE5\4T4KL350\MP90044222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962400"/>
            <a:ext cx="3048000" cy="1997579"/>
          </a:xfrm>
          <a:prstGeom prst="rect">
            <a:avLst/>
          </a:prstGeom>
          <a:noFill/>
        </p:spPr>
      </p:pic>
      <p:pic>
        <p:nvPicPr>
          <p:cNvPr id="5123" name="Picture 3" descr="C:\Users\Shelley\AppData\Local\Microsoft\Windows\Temporary Internet Files\Content.IE5\1Q539GS8\MC90043543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381000"/>
            <a:ext cx="2116228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Important Word:  Culture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b="1" dirty="0"/>
              <a:t>Culture</a:t>
            </a:r>
            <a:r>
              <a:rPr lang="en-US" dirty="0"/>
              <a:t> is a word for people's </a:t>
            </a:r>
            <a:r>
              <a:rPr lang="en-US" dirty="0" smtClean="0"/>
              <a:t>“way </a:t>
            </a:r>
            <a:r>
              <a:rPr lang="en-US" dirty="0"/>
              <a:t>of </a:t>
            </a:r>
            <a:r>
              <a:rPr lang="en-US" dirty="0" smtClean="0"/>
              <a:t>life”, </a:t>
            </a:r>
            <a:r>
              <a:rPr lang="en-US" dirty="0"/>
              <a:t>meaning the way they do </a:t>
            </a:r>
            <a:r>
              <a:rPr lang="en-US" dirty="0" smtClean="0"/>
              <a:t>things.  Culture </a:t>
            </a:r>
            <a:r>
              <a:rPr lang="en-US" dirty="0"/>
              <a:t>is seen in </a:t>
            </a:r>
            <a:r>
              <a:rPr lang="en-US" dirty="0" smtClean="0"/>
              <a:t>people's music, art, writing, stories, clothes, cooking and religion,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/>
              <a:t>in what they </a:t>
            </a:r>
            <a:r>
              <a:rPr lang="en-US" dirty="0" smtClean="0"/>
              <a:t>do</a:t>
            </a:r>
            <a:r>
              <a:rPr lang="en-US" dirty="0"/>
              <a:t> </a:t>
            </a:r>
            <a:r>
              <a:rPr lang="en-US" dirty="0" smtClean="0"/>
              <a:t>in their daily lives.</a:t>
            </a:r>
          </a:p>
          <a:p>
            <a:r>
              <a:rPr lang="en-US" dirty="0" smtClean="0"/>
              <a:t>For example, Chinese culture means “the way of life” in China.  American culture means the way of life in the United States.</a:t>
            </a:r>
            <a:endParaRPr lang="en-US" dirty="0"/>
          </a:p>
        </p:txBody>
      </p:sp>
      <p:pic>
        <p:nvPicPr>
          <p:cNvPr id="10242" name="Picture 2" descr="C:\Users\Shelley\AppData\Local\Microsoft\Windows\Temporary Internet Files\Content.IE5\WGJ51U6C\MC90039155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5052974"/>
            <a:ext cx="1809598" cy="1805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Important Word:  Traditions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tradition is a practice that is done over and </a:t>
            </a:r>
            <a:r>
              <a:rPr lang="en-US" dirty="0" smtClean="0"/>
              <a:t>over </a:t>
            </a:r>
            <a:r>
              <a:rPr lang="en-US" dirty="0"/>
              <a:t>during a particular season or time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For example – My family has a tradition on birthdays of having cherry pie instead of a birthday cake.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Our country has a tradition of shooting off fireworks on the Fourth of July to celebrate the birthday of the United States.</a:t>
            </a:r>
          </a:p>
          <a:p>
            <a:endParaRPr lang="en-US" dirty="0"/>
          </a:p>
        </p:txBody>
      </p:sp>
      <p:pic>
        <p:nvPicPr>
          <p:cNvPr id="6146" name="Picture 2" descr="C:\Users\Shelley\AppData\Local\Microsoft\Windows\Temporary Internet Files\Content.IE5\4T4KL350\MC90024170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5334000"/>
            <a:ext cx="1866290" cy="1222553"/>
          </a:xfrm>
          <a:prstGeom prst="rect">
            <a:avLst/>
          </a:prstGeom>
          <a:noFill/>
        </p:spPr>
      </p:pic>
      <p:pic>
        <p:nvPicPr>
          <p:cNvPr id="6147" name="Picture 3" descr="C:\Users\Shelley\AppData\Local\Microsoft\Windows\Temporary Internet Files\Content.IE5\0RP992B7\MP90041008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4038600"/>
            <a:ext cx="343034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Cultural Traditions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Some traditions are “cultural traditions”. These are traditions that a group of people from the same place or country might practice.  These traditions are passed on from one generation to the next so the traditions last for years and years.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Can you name a </a:t>
            </a:r>
            <a:r>
              <a:rPr lang="en-US" u="sng" dirty="0" smtClean="0"/>
              <a:t>cultural tradition </a:t>
            </a:r>
            <a:r>
              <a:rPr lang="en-US" dirty="0" smtClean="0"/>
              <a:t>from our country?</a:t>
            </a:r>
          </a:p>
          <a:p>
            <a:r>
              <a:rPr lang="en-US" dirty="0" smtClean="0"/>
              <a:t>Can you name a </a:t>
            </a:r>
            <a:r>
              <a:rPr lang="en-US" u="sng" dirty="0" smtClean="0"/>
              <a:t>cultural tradition </a:t>
            </a:r>
            <a:r>
              <a:rPr lang="en-US" dirty="0" smtClean="0"/>
              <a:t>from a different country?</a:t>
            </a:r>
          </a:p>
          <a:p>
            <a:endParaRPr lang="en-US" dirty="0"/>
          </a:p>
        </p:txBody>
      </p:sp>
      <p:pic>
        <p:nvPicPr>
          <p:cNvPr id="7172" name="Picture 4" descr="C:\Users\Shelley\AppData\Local\Microsoft\Windows\Temporary Internet Files\Content.IE5\0RP992B7\MP90042271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4114800"/>
            <a:ext cx="412124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People Everywhere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will try and learn about people of the world by experiencing:</a:t>
            </a:r>
          </a:p>
          <a:p>
            <a:r>
              <a:rPr lang="en-US" dirty="0" smtClean="0"/>
              <a:t>Their Stories</a:t>
            </a:r>
          </a:p>
          <a:p>
            <a:r>
              <a:rPr lang="en-US" dirty="0" smtClean="0"/>
              <a:t>Their Art making</a:t>
            </a:r>
          </a:p>
          <a:p>
            <a:r>
              <a:rPr lang="en-US" dirty="0" smtClean="0"/>
              <a:t>Their Music </a:t>
            </a:r>
            <a:r>
              <a:rPr lang="en-US" smtClean="0"/>
              <a:t>and Dance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And by meeting and  talking with real people from other lands to learn about their way of life in their home lands. </a:t>
            </a:r>
          </a:p>
          <a:p>
            <a:endParaRPr lang="en-US" dirty="0"/>
          </a:p>
        </p:txBody>
      </p:sp>
      <p:pic>
        <p:nvPicPr>
          <p:cNvPr id="8194" name="Picture 2" descr="C:\Users\Shelley\AppData\Local\Microsoft\Windows\Temporary Internet Files\Content.IE5\WGJ51U6C\MP90038488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3767765"/>
            <a:ext cx="3429000" cy="3112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1330</TotalTime>
  <Words>380</Words>
  <Application>Microsoft Office PowerPoint</Application>
  <PresentationFormat>On-screen Show (4:3)</PresentationFormat>
  <Paragraphs>54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New Service Learning Project:</vt:lpstr>
      <vt:lpstr>People Everywhere</vt:lpstr>
      <vt:lpstr>People Everywhere  Service Learning Project</vt:lpstr>
      <vt:lpstr>                        The Big Question!</vt:lpstr>
      <vt:lpstr>Important Words</vt:lpstr>
      <vt:lpstr>Important Word:  Culture</vt:lpstr>
      <vt:lpstr>Important Word:  Traditions</vt:lpstr>
      <vt:lpstr>Cultural Traditions</vt:lpstr>
      <vt:lpstr>People Everywhere</vt:lpstr>
      <vt:lpstr>  “Borreguita and the Coyote”</vt:lpstr>
      <vt:lpstr>What to look for in the story: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Service Learning Project:</dc:title>
  <dc:creator>Shelley</dc:creator>
  <cp:lastModifiedBy>Shelley</cp:lastModifiedBy>
  <cp:revision>9</cp:revision>
  <dcterms:created xsi:type="dcterms:W3CDTF">2013-10-23T18:29:01Z</dcterms:created>
  <dcterms:modified xsi:type="dcterms:W3CDTF">2013-10-24T16:39:09Z</dcterms:modified>
</cp:coreProperties>
</file>