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80BB-E8E1-4A65-9EE9-564D712688DE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22E5-532B-4BA7-986B-717A66D7A8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New Service Learning Project: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chemeClr val="tx1"/>
                </a:solidFill>
              </a:rPr>
              <a:t>“People Everywhere”</a:t>
            </a:r>
            <a:endParaRPr lang="en-US" sz="5400" b="1" i="1" u="sng" dirty="0">
              <a:solidFill>
                <a:schemeClr val="tx1"/>
              </a:solidFill>
            </a:endParaRPr>
          </a:p>
        </p:txBody>
      </p:sp>
      <p:pic>
        <p:nvPicPr>
          <p:cNvPr id="1035" name="Picture 11" descr="C:\Users\Shelley\AppData\Local\Microsoft\Windows\Temporary Internet Files\Content.IE5\KKTJRJ2Z\MP9004306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79720"/>
            <a:ext cx="4495800" cy="2992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top on bottom of suitcase with construction paper.  Cut out a handle for the suitcase and staple it on.</a:t>
            </a:r>
            <a:endParaRPr lang="en-US" dirty="0"/>
          </a:p>
        </p:txBody>
      </p:sp>
      <p:pic>
        <p:nvPicPr>
          <p:cNvPr id="4" name="Picture 3" descr="people everywhere suitcase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766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Extras: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luggage tag and a passport for your suitcase. Glue a map of the world to the inside of the suitcase’s lid.</a:t>
            </a:r>
            <a:endParaRPr lang="en-US" dirty="0"/>
          </a:p>
        </p:txBody>
      </p:sp>
      <p:pic>
        <p:nvPicPr>
          <p:cNvPr id="4" name="Picture 3" descr="people everywhere suitcase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743200"/>
            <a:ext cx="3200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 up: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 name inside your suitcase and on your luggage tag.  Color maps and flags of other countries and save them inside your suitcase.  </a:t>
            </a:r>
          </a:p>
          <a:p>
            <a:r>
              <a:rPr lang="en-US" dirty="0" smtClean="0"/>
              <a:t>Our first country we are going to is Mexico!</a:t>
            </a:r>
            <a:endParaRPr lang="en-US" dirty="0"/>
          </a:p>
        </p:txBody>
      </p:sp>
      <p:pic>
        <p:nvPicPr>
          <p:cNvPr id="4" name="Picture 3" descr="people everywhere suitcase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810000"/>
            <a:ext cx="4419600" cy="3314700"/>
          </a:xfrm>
          <a:prstGeom prst="rect">
            <a:avLst/>
          </a:prstGeom>
        </p:spPr>
      </p:pic>
      <p:pic>
        <p:nvPicPr>
          <p:cNvPr id="2051" name="Picture 3" descr="C:\Users\Shelley\AppData\Local\Microsoft\Windows\Temporary Internet Files\Content.IE5\AHNF0B2A\MC9004107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3339974" cy="265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People Everywhere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Do you know anyone from another </a:t>
            </a:r>
            <a:r>
              <a:rPr lang="en-US" dirty="0" smtClean="0"/>
              <a:t>country</a:t>
            </a:r>
            <a:endParaRPr lang="en-US" dirty="0"/>
          </a:p>
          <a:p>
            <a:r>
              <a:rPr lang="en-US" dirty="0" smtClean="0"/>
              <a:t>Do you think life in their country is different from life in the United States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2053" name="Picture 5" descr="C:\Users\Shelley\AppData\Local\Microsoft\Windows\Temporary Internet Files\Content.IE5\4T4KL350\MC900018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953000"/>
            <a:ext cx="2819400" cy="1754101"/>
          </a:xfrm>
          <a:prstGeom prst="rect">
            <a:avLst/>
          </a:prstGeom>
          <a:noFill/>
        </p:spPr>
      </p:pic>
      <p:pic>
        <p:nvPicPr>
          <p:cNvPr id="2054" name="Picture 6" descr="C:\Users\Shelley\AppData\Local\Microsoft\Windows\Temporary Internet Files\Content.IE5\1Q539GS8\MC9000188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3008376" cy="1751076"/>
          </a:xfrm>
          <a:prstGeom prst="rect">
            <a:avLst/>
          </a:prstGeom>
          <a:noFill/>
        </p:spPr>
      </p:pic>
      <p:pic>
        <p:nvPicPr>
          <p:cNvPr id="2055" name="Picture 7" descr="C:\Users\Shelley\AppData\Local\Microsoft\Windows\Temporary Internet Files\Content.IE5\KKTJRJ2Z\MC9001291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824679"/>
            <a:ext cx="2658479" cy="1880921"/>
          </a:xfrm>
          <a:prstGeom prst="rect">
            <a:avLst/>
          </a:prstGeom>
          <a:noFill/>
        </p:spPr>
      </p:pic>
      <p:pic>
        <p:nvPicPr>
          <p:cNvPr id="2056" name="Picture 8" descr="C:\Users\Shelley\AppData\Local\Microsoft\Windows\Temporary Internet Files\Content.IE5\0RP992B7\MC90043618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1917460" cy="1714286"/>
          </a:xfrm>
          <a:prstGeom prst="rect">
            <a:avLst/>
          </a:prstGeom>
          <a:noFill/>
        </p:spPr>
      </p:pic>
      <p:pic>
        <p:nvPicPr>
          <p:cNvPr id="2057" name="Picture 9" descr="C:\Users\Shelley\AppData\Local\Microsoft\Windows\Temporary Internet Files\Content.IE5\1Q539GS8\MC90009809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0"/>
            <a:ext cx="1810512" cy="174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People Everywhere </a:t>
            </a:r>
            <a:br>
              <a:rPr lang="en-US" b="1" i="1" dirty="0" smtClean="0"/>
            </a:br>
            <a:r>
              <a:rPr lang="en-US" b="1" i="1" dirty="0" smtClean="0"/>
              <a:t>Service Learning Project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Project Read and Reach will be learning about people of different </a:t>
            </a:r>
            <a:r>
              <a:rPr lang="en-US" dirty="0" smtClean="0"/>
              <a:t>cultures</a:t>
            </a:r>
            <a:r>
              <a:rPr lang="en-US" dirty="0"/>
              <a:t> </a:t>
            </a:r>
            <a:r>
              <a:rPr lang="en-US" dirty="0" smtClean="0"/>
              <a:t>from other countries.</a:t>
            </a:r>
            <a:endParaRPr lang="en-US" dirty="0"/>
          </a:p>
        </p:txBody>
      </p:sp>
      <p:pic>
        <p:nvPicPr>
          <p:cNvPr id="7" name="Picture 6" descr="Different-Cultures-in-USA-vs-India-meet-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3337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elley\AppData\Local\Microsoft\Windows\Temporary Internet Files\Content.IE5\1Q539GS8\MC9102163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61" y="762001"/>
            <a:ext cx="8960475" cy="5029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The Big Question!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Why is it important for people to learn about      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people from other places?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We will be exploring this question and idea in the coming weeks!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Pretend Trip Around the World!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Learning about other people and their culture is like going on a trip to that country or place.  </a:t>
            </a:r>
          </a:p>
          <a:p>
            <a:r>
              <a:rPr lang="en-US" dirty="0" smtClean="0"/>
              <a:t>We will be collecting information about people who visit Project Read and Reach to remember where they came from and some things about their cultures.</a:t>
            </a:r>
          </a:p>
          <a:p>
            <a:r>
              <a:rPr lang="en-US" dirty="0" smtClean="0"/>
              <a:t>We’re going to need a suitcase if we’re going on a trip!</a:t>
            </a:r>
            <a:endParaRPr lang="en-US" dirty="0"/>
          </a:p>
        </p:txBody>
      </p:sp>
      <p:pic>
        <p:nvPicPr>
          <p:cNvPr id="1026" name="Picture 2" descr="C:\Users\Shelley\AppData\Local\Microsoft\Windows\Temporary Internet Files\Content.IE5\XNERKMEV\MP9003057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724400"/>
            <a:ext cx="19050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3-D suitcase!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need: a cereal box, scrap cardboard, tape, scissors, glue</a:t>
            </a:r>
            <a:r>
              <a:rPr lang="en-US" dirty="0"/>
              <a:t> </a:t>
            </a:r>
            <a:r>
              <a:rPr lang="en-US" dirty="0" smtClean="0"/>
              <a:t>and a stapler.</a:t>
            </a:r>
          </a:p>
          <a:p>
            <a:endParaRPr lang="en-US" dirty="0"/>
          </a:p>
        </p:txBody>
      </p:sp>
      <p:pic>
        <p:nvPicPr>
          <p:cNvPr id="4" name="Picture 3" descr="people everywhere suitcase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962400"/>
            <a:ext cx="3149600" cy="2362200"/>
          </a:xfrm>
          <a:prstGeom prst="rect">
            <a:avLst/>
          </a:prstGeom>
        </p:spPr>
      </p:pic>
      <p:pic>
        <p:nvPicPr>
          <p:cNvPr id="5" name="Picture 4" descr="people everywhere suitcase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95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 both ends of cereal box shut.</a:t>
            </a:r>
            <a:endParaRPr lang="en-US" dirty="0"/>
          </a:p>
        </p:txBody>
      </p:sp>
      <p:pic>
        <p:nvPicPr>
          <p:cNvPr id="4" name="Picture 3" descr="people everywhere suitcase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open suitcase lid on 3 sides Leave one side uncut so the lid can open and close.</a:t>
            </a:r>
            <a:endParaRPr lang="en-US" dirty="0"/>
          </a:p>
        </p:txBody>
      </p:sp>
      <p:pic>
        <p:nvPicPr>
          <p:cNvPr id="4" name="Picture 3" descr="people everywhere suitcase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43200"/>
            <a:ext cx="4953000" cy="3714750"/>
          </a:xfrm>
          <a:prstGeom prst="rect">
            <a:avLst/>
          </a:prstGeom>
        </p:spPr>
      </p:pic>
      <p:pic>
        <p:nvPicPr>
          <p:cNvPr id="5" name="Picture 4" descr="people everywhere suitcase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971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 a flap for the suitcase’s lid and glue it on with white glue. The flap will tuck inside the suitcase and help keep it closed.</a:t>
            </a:r>
            <a:endParaRPr lang="en-US" dirty="0"/>
          </a:p>
        </p:txBody>
      </p:sp>
      <p:pic>
        <p:nvPicPr>
          <p:cNvPr id="4" name="Picture 3" descr="people everywhere suitcase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352800"/>
            <a:ext cx="2343150" cy="3124200"/>
          </a:xfrm>
          <a:prstGeom prst="rect">
            <a:avLst/>
          </a:prstGeom>
        </p:spPr>
      </p:pic>
      <p:pic>
        <p:nvPicPr>
          <p:cNvPr id="5" name="Picture 4" descr="people everywhere suitcase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3528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329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 Service Learning Project:</vt:lpstr>
      <vt:lpstr>People Everywhere</vt:lpstr>
      <vt:lpstr>People Everywhere  Service Learning Project</vt:lpstr>
      <vt:lpstr>                        The Big Question!</vt:lpstr>
      <vt:lpstr>A Pretend Trip Around the World!</vt:lpstr>
      <vt:lpstr>How to make a 3-D suitcase!</vt:lpstr>
      <vt:lpstr>Step 1</vt:lpstr>
      <vt:lpstr>Step 2</vt:lpstr>
      <vt:lpstr>Step 3</vt:lpstr>
      <vt:lpstr>Step 4</vt:lpstr>
      <vt:lpstr>Little Extras:</vt:lpstr>
      <vt:lpstr>Finish up: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Service Learning Project:</dc:title>
  <dc:creator>Shelley</dc:creator>
  <cp:lastModifiedBy>Shelley</cp:lastModifiedBy>
  <cp:revision>2</cp:revision>
  <dcterms:created xsi:type="dcterms:W3CDTF">2013-11-05T15:06:12Z</dcterms:created>
  <dcterms:modified xsi:type="dcterms:W3CDTF">2013-11-05T15:31:23Z</dcterms:modified>
</cp:coreProperties>
</file>