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24705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5146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</a:t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PRR Valentine Express?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6" name="Shape 86"/>
          <p:cNvGrpSpPr/>
          <p:nvPr/>
        </p:nvGrpSpPr>
        <p:grpSpPr>
          <a:xfrm>
            <a:off x="2500569" y="4424775"/>
            <a:ext cx="4187971" cy="964698"/>
            <a:chOff x="43250" y="233375"/>
            <a:chExt cx="2913500" cy="2766625"/>
          </a:xfrm>
        </p:grpSpPr>
        <p:sp>
          <p:nvSpPr>
            <p:cNvPr id="87" name="Shape 87"/>
            <p:cNvSpPr/>
            <p:nvPr/>
          </p:nvSpPr>
          <p:spPr>
            <a:xfrm>
              <a:off x="629750" y="534950"/>
              <a:ext cx="587825" cy="2042850"/>
            </a:xfrm>
            <a:custGeom>
              <a:avLst/>
              <a:gdLst/>
              <a:ahLst/>
              <a:cxnLst/>
              <a:rect l="0" t="0" r="0" b="0"/>
              <a:pathLst>
                <a:path w="23513" h="81714" extrusionOk="0">
                  <a:moveTo>
                    <a:pt x="13919" y="32518"/>
                  </a:moveTo>
                  <a:lnTo>
                    <a:pt x="13869" y="32308"/>
                  </a:lnTo>
                  <a:lnTo>
                    <a:pt x="13741" y="31784"/>
                  </a:lnTo>
                  <a:lnTo>
                    <a:pt x="13538" y="31154"/>
                  </a:lnTo>
                  <a:lnTo>
                    <a:pt x="13334" y="30525"/>
                  </a:lnTo>
                  <a:lnTo>
                    <a:pt x="13131" y="30315"/>
                  </a:lnTo>
                  <a:lnTo>
                    <a:pt x="13003" y="30420"/>
                  </a:lnTo>
                  <a:lnTo>
                    <a:pt x="12927" y="31259"/>
                  </a:lnTo>
                  <a:lnTo>
                    <a:pt x="12978" y="32938"/>
                  </a:lnTo>
                  <a:lnTo>
                    <a:pt x="12952" y="33357"/>
                  </a:lnTo>
                  <a:lnTo>
                    <a:pt x="12876" y="34301"/>
                  </a:lnTo>
                  <a:lnTo>
                    <a:pt x="12774" y="35560"/>
                  </a:lnTo>
                  <a:lnTo>
                    <a:pt x="12571" y="36819"/>
                  </a:lnTo>
                  <a:lnTo>
                    <a:pt x="12316" y="37658"/>
                  </a:lnTo>
                  <a:lnTo>
                    <a:pt x="11986" y="37973"/>
                  </a:lnTo>
                  <a:lnTo>
                    <a:pt x="11578" y="37343"/>
                  </a:lnTo>
                  <a:lnTo>
                    <a:pt x="11070" y="35455"/>
                  </a:lnTo>
                  <a:lnTo>
                    <a:pt x="11070" y="35245"/>
                  </a:lnTo>
                  <a:lnTo>
                    <a:pt x="11095" y="34721"/>
                  </a:lnTo>
                  <a:lnTo>
                    <a:pt x="11120" y="33882"/>
                  </a:lnTo>
                  <a:lnTo>
                    <a:pt x="11171" y="32833"/>
                  </a:lnTo>
                  <a:lnTo>
                    <a:pt x="11248" y="31574"/>
                  </a:lnTo>
                  <a:lnTo>
                    <a:pt x="11375" y="30210"/>
                  </a:lnTo>
                  <a:lnTo>
                    <a:pt x="11553" y="28847"/>
                  </a:lnTo>
                  <a:lnTo>
                    <a:pt x="11757" y="27483"/>
                  </a:lnTo>
                  <a:lnTo>
                    <a:pt x="12011" y="26119"/>
                  </a:lnTo>
                  <a:lnTo>
                    <a:pt x="12342" y="24861"/>
                  </a:lnTo>
                  <a:lnTo>
                    <a:pt x="12749" y="23917"/>
                  </a:lnTo>
                  <a:lnTo>
                    <a:pt x="13207" y="23078"/>
                  </a:lnTo>
                  <a:lnTo>
                    <a:pt x="13741" y="22553"/>
                  </a:lnTo>
                  <a:lnTo>
                    <a:pt x="14377" y="22448"/>
                  </a:lnTo>
                  <a:lnTo>
                    <a:pt x="15115" y="22658"/>
                  </a:lnTo>
                  <a:lnTo>
                    <a:pt x="15930" y="23392"/>
                  </a:lnTo>
                  <a:lnTo>
                    <a:pt x="16006" y="24022"/>
                  </a:lnTo>
                  <a:lnTo>
                    <a:pt x="16159" y="25805"/>
                  </a:lnTo>
                  <a:lnTo>
                    <a:pt x="16311" y="28532"/>
                  </a:lnTo>
                  <a:lnTo>
                    <a:pt x="16362" y="32099"/>
                  </a:lnTo>
                  <a:lnTo>
                    <a:pt x="16235" y="36085"/>
                  </a:lnTo>
                  <a:lnTo>
                    <a:pt x="15828" y="40385"/>
                  </a:lnTo>
                  <a:lnTo>
                    <a:pt x="15039" y="44896"/>
                  </a:lnTo>
                  <a:lnTo>
                    <a:pt x="13818" y="49301"/>
                  </a:lnTo>
                  <a:lnTo>
                    <a:pt x="13741" y="49406"/>
                  </a:lnTo>
                  <a:lnTo>
                    <a:pt x="13512" y="49721"/>
                  </a:lnTo>
                  <a:lnTo>
                    <a:pt x="13131" y="50140"/>
                  </a:lnTo>
                  <a:lnTo>
                    <a:pt x="12673" y="50560"/>
                  </a:lnTo>
                  <a:lnTo>
                    <a:pt x="12138" y="50980"/>
                  </a:lnTo>
                  <a:lnTo>
                    <a:pt x="11528" y="51189"/>
                  </a:lnTo>
                  <a:lnTo>
                    <a:pt x="10866" y="51294"/>
                  </a:lnTo>
                  <a:lnTo>
                    <a:pt x="10204" y="51085"/>
                  </a:lnTo>
                  <a:lnTo>
                    <a:pt x="9543" y="50455"/>
                  </a:lnTo>
                  <a:lnTo>
                    <a:pt x="8932" y="49511"/>
                  </a:lnTo>
                  <a:lnTo>
                    <a:pt x="8347" y="47938"/>
                  </a:lnTo>
                  <a:lnTo>
                    <a:pt x="7838" y="45840"/>
                  </a:lnTo>
                  <a:lnTo>
                    <a:pt x="7431" y="43112"/>
                  </a:lnTo>
                  <a:lnTo>
                    <a:pt x="7126" y="39546"/>
                  </a:lnTo>
                  <a:lnTo>
                    <a:pt x="6998" y="35245"/>
                  </a:lnTo>
                  <a:lnTo>
                    <a:pt x="6998" y="30001"/>
                  </a:lnTo>
                  <a:lnTo>
                    <a:pt x="6998" y="29791"/>
                  </a:lnTo>
                  <a:lnTo>
                    <a:pt x="7049" y="29161"/>
                  </a:lnTo>
                  <a:lnTo>
                    <a:pt x="7126" y="28112"/>
                  </a:lnTo>
                  <a:lnTo>
                    <a:pt x="7253" y="26854"/>
                  </a:lnTo>
                  <a:lnTo>
                    <a:pt x="7405" y="25280"/>
                  </a:lnTo>
                  <a:lnTo>
                    <a:pt x="7660" y="23497"/>
                  </a:lnTo>
                  <a:lnTo>
                    <a:pt x="7965" y="21609"/>
                  </a:lnTo>
                  <a:lnTo>
                    <a:pt x="8347" y="19616"/>
                  </a:lnTo>
                  <a:lnTo>
                    <a:pt x="8805" y="17623"/>
                  </a:lnTo>
                  <a:lnTo>
                    <a:pt x="9365" y="15525"/>
                  </a:lnTo>
                  <a:lnTo>
                    <a:pt x="10026" y="13637"/>
                  </a:lnTo>
                  <a:lnTo>
                    <a:pt x="10815" y="11749"/>
                  </a:lnTo>
                  <a:lnTo>
                    <a:pt x="11706" y="10071"/>
                  </a:lnTo>
                  <a:lnTo>
                    <a:pt x="12723" y="8602"/>
                  </a:lnTo>
                  <a:lnTo>
                    <a:pt x="13894" y="7448"/>
                  </a:lnTo>
                  <a:lnTo>
                    <a:pt x="15192" y="6609"/>
                  </a:lnTo>
                  <a:lnTo>
                    <a:pt x="15268" y="6609"/>
                  </a:lnTo>
                  <a:lnTo>
                    <a:pt x="15497" y="6714"/>
                  </a:lnTo>
                  <a:lnTo>
                    <a:pt x="15828" y="6819"/>
                  </a:lnTo>
                  <a:lnTo>
                    <a:pt x="16286" y="7133"/>
                  </a:lnTo>
                  <a:lnTo>
                    <a:pt x="16795" y="7553"/>
                  </a:lnTo>
                  <a:lnTo>
                    <a:pt x="17355" y="8182"/>
                  </a:lnTo>
                  <a:lnTo>
                    <a:pt x="17965" y="9126"/>
                  </a:lnTo>
                  <a:lnTo>
                    <a:pt x="18576" y="10385"/>
                  </a:lnTo>
                  <a:lnTo>
                    <a:pt x="19161" y="12064"/>
                  </a:lnTo>
                  <a:lnTo>
                    <a:pt x="19721" y="14057"/>
                  </a:lnTo>
                  <a:lnTo>
                    <a:pt x="20230" y="16574"/>
                  </a:lnTo>
                  <a:lnTo>
                    <a:pt x="20637" y="19511"/>
                  </a:lnTo>
                  <a:lnTo>
                    <a:pt x="20968" y="22973"/>
                  </a:lnTo>
                  <a:lnTo>
                    <a:pt x="21146" y="27064"/>
                  </a:lnTo>
                  <a:lnTo>
                    <a:pt x="21171" y="31784"/>
                  </a:lnTo>
                  <a:lnTo>
                    <a:pt x="21044" y="37133"/>
                  </a:lnTo>
                  <a:lnTo>
                    <a:pt x="21044" y="37448"/>
                  </a:lnTo>
                  <a:lnTo>
                    <a:pt x="20993" y="38497"/>
                  </a:lnTo>
                  <a:lnTo>
                    <a:pt x="20917" y="40175"/>
                  </a:lnTo>
                  <a:lnTo>
                    <a:pt x="20790" y="42168"/>
                  </a:lnTo>
                  <a:lnTo>
                    <a:pt x="20586" y="44686"/>
                  </a:lnTo>
                  <a:lnTo>
                    <a:pt x="20281" y="47413"/>
                  </a:lnTo>
                  <a:lnTo>
                    <a:pt x="19899" y="50455"/>
                  </a:lnTo>
                  <a:lnTo>
                    <a:pt x="19416" y="53497"/>
                  </a:lnTo>
                  <a:lnTo>
                    <a:pt x="18805" y="56644"/>
                  </a:lnTo>
                  <a:lnTo>
                    <a:pt x="18042" y="59686"/>
                  </a:lnTo>
                  <a:lnTo>
                    <a:pt x="17151" y="62623"/>
                  </a:lnTo>
                  <a:lnTo>
                    <a:pt x="16082" y="65245"/>
                  </a:lnTo>
                  <a:lnTo>
                    <a:pt x="14835" y="67553"/>
                  </a:lnTo>
                  <a:lnTo>
                    <a:pt x="13385" y="69336"/>
                  </a:lnTo>
                  <a:lnTo>
                    <a:pt x="11757" y="70700"/>
                  </a:lnTo>
                  <a:lnTo>
                    <a:pt x="9899" y="71434"/>
                  </a:lnTo>
                  <a:lnTo>
                    <a:pt x="9874" y="71434"/>
                  </a:lnTo>
                  <a:lnTo>
                    <a:pt x="9746" y="71434"/>
                  </a:lnTo>
                  <a:lnTo>
                    <a:pt x="9568" y="71434"/>
                  </a:lnTo>
                  <a:lnTo>
                    <a:pt x="9314" y="71434"/>
                  </a:lnTo>
                  <a:lnTo>
                    <a:pt x="9008" y="71329"/>
                  </a:lnTo>
                  <a:lnTo>
                    <a:pt x="8652" y="71224"/>
                  </a:lnTo>
                  <a:lnTo>
                    <a:pt x="8220" y="70910"/>
                  </a:lnTo>
                  <a:lnTo>
                    <a:pt x="7736" y="70490"/>
                  </a:lnTo>
                  <a:lnTo>
                    <a:pt x="7227" y="69861"/>
                  </a:lnTo>
                  <a:lnTo>
                    <a:pt x="6668" y="69022"/>
                  </a:lnTo>
                  <a:lnTo>
                    <a:pt x="6057" y="68078"/>
                  </a:lnTo>
                  <a:lnTo>
                    <a:pt x="5421" y="66819"/>
                  </a:lnTo>
                  <a:lnTo>
                    <a:pt x="4734" y="65245"/>
                  </a:lnTo>
                  <a:lnTo>
                    <a:pt x="4047" y="63462"/>
                  </a:lnTo>
                  <a:lnTo>
                    <a:pt x="3309" y="61364"/>
                  </a:lnTo>
                  <a:lnTo>
                    <a:pt x="2571" y="58847"/>
                  </a:lnTo>
                  <a:lnTo>
                    <a:pt x="2418" y="58742"/>
                  </a:lnTo>
                  <a:lnTo>
                    <a:pt x="2036" y="58637"/>
                  </a:lnTo>
                  <a:lnTo>
                    <a:pt x="1502" y="58532"/>
                  </a:lnTo>
                  <a:lnTo>
                    <a:pt x="917" y="58742"/>
                  </a:lnTo>
                  <a:lnTo>
                    <a:pt x="408" y="59371"/>
                  </a:lnTo>
                  <a:lnTo>
                    <a:pt x="77" y="60525"/>
                  </a:lnTo>
                  <a:lnTo>
                    <a:pt x="1" y="62518"/>
                  </a:lnTo>
                  <a:lnTo>
                    <a:pt x="306" y="65455"/>
                  </a:lnTo>
                  <a:lnTo>
                    <a:pt x="357" y="65665"/>
                  </a:lnTo>
                  <a:lnTo>
                    <a:pt x="484" y="66085"/>
                  </a:lnTo>
                  <a:lnTo>
                    <a:pt x="713" y="66924"/>
                  </a:lnTo>
                  <a:lnTo>
                    <a:pt x="993" y="67973"/>
                  </a:lnTo>
                  <a:lnTo>
                    <a:pt x="1375" y="69126"/>
                  </a:lnTo>
                  <a:lnTo>
                    <a:pt x="1833" y="70490"/>
                  </a:lnTo>
                  <a:lnTo>
                    <a:pt x="2393" y="71854"/>
                  </a:lnTo>
                  <a:lnTo>
                    <a:pt x="3003" y="73427"/>
                  </a:lnTo>
                  <a:lnTo>
                    <a:pt x="3665" y="74896"/>
                  </a:lnTo>
                  <a:lnTo>
                    <a:pt x="4428" y="76364"/>
                  </a:lnTo>
                  <a:lnTo>
                    <a:pt x="5243" y="77728"/>
                  </a:lnTo>
                  <a:lnTo>
                    <a:pt x="6133" y="78987"/>
                  </a:lnTo>
                  <a:lnTo>
                    <a:pt x="7075" y="80036"/>
                  </a:lnTo>
                  <a:lnTo>
                    <a:pt x="8092" y="80875"/>
                  </a:lnTo>
                  <a:lnTo>
                    <a:pt x="9161" y="81399"/>
                  </a:lnTo>
                  <a:lnTo>
                    <a:pt x="10281" y="81714"/>
                  </a:lnTo>
                  <a:lnTo>
                    <a:pt x="10433" y="81714"/>
                  </a:lnTo>
                  <a:lnTo>
                    <a:pt x="10815" y="81504"/>
                  </a:lnTo>
                  <a:lnTo>
                    <a:pt x="11426" y="81189"/>
                  </a:lnTo>
                  <a:lnTo>
                    <a:pt x="12240" y="80665"/>
                  </a:lnTo>
                  <a:lnTo>
                    <a:pt x="13207" y="79721"/>
                  </a:lnTo>
                  <a:lnTo>
                    <a:pt x="14276" y="78567"/>
                  </a:lnTo>
                  <a:lnTo>
                    <a:pt x="15421" y="76994"/>
                  </a:lnTo>
                  <a:lnTo>
                    <a:pt x="16617" y="74896"/>
                  </a:lnTo>
                  <a:lnTo>
                    <a:pt x="17813" y="72273"/>
                  </a:lnTo>
                  <a:lnTo>
                    <a:pt x="18983" y="69126"/>
                  </a:lnTo>
                  <a:lnTo>
                    <a:pt x="20103" y="65245"/>
                  </a:lnTo>
                  <a:lnTo>
                    <a:pt x="21120" y="60735"/>
                  </a:lnTo>
                  <a:lnTo>
                    <a:pt x="22011" y="55490"/>
                  </a:lnTo>
                  <a:lnTo>
                    <a:pt x="22723" y="49406"/>
                  </a:lnTo>
                  <a:lnTo>
                    <a:pt x="23232" y="42483"/>
                  </a:lnTo>
                  <a:lnTo>
                    <a:pt x="23487" y="34616"/>
                  </a:lnTo>
                  <a:lnTo>
                    <a:pt x="23487" y="34196"/>
                  </a:lnTo>
                  <a:lnTo>
                    <a:pt x="23512" y="33043"/>
                  </a:lnTo>
                  <a:lnTo>
                    <a:pt x="23512" y="31154"/>
                  </a:lnTo>
                  <a:lnTo>
                    <a:pt x="23487" y="28847"/>
                  </a:lnTo>
                  <a:lnTo>
                    <a:pt x="23436" y="26015"/>
                  </a:lnTo>
                  <a:lnTo>
                    <a:pt x="23309" y="22973"/>
                  </a:lnTo>
                  <a:lnTo>
                    <a:pt x="23080" y="19616"/>
                  </a:lnTo>
                  <a:lnTo>
                    <a:pt x="22800" y="16259"/>
                  </a:lnTo>
                  <a:lnTo>
                    <a:pt x="22367" y="12903"/>
                  </a:lnTo>
                  <a:lnTo>
                    <a:pt x="21833" y="9756"/>
                  </a:lnTo>
                  <a:lnTo>
                    <a:pt x="21146" y="6819"/>
                  </a:lnTo>
                  <a:lnTo>
                    <a:pt x="20281" y="4301"/>
                  </a:lnTo>
                  <a:lnTo>
                    <a:pt x="19263" y="2203"/>
                  </a:lnTo>
                  <a:lnTo>
                    <a:pt x="18016" y="735"/>
                  </a:lnTo>
                  <a:lnTo>
                    <a:pt x="16591" y="1"/>
                  </a:lnTo>
                  <a:lnTo>
                    <a:pt x="14912" y="105"/>
                  </a:lnTo>
                  <a:lnTo>
                    <a:pt x="14810" y="210"/>
                  </a:lnTo>
                  <a:lnTo>
                    <a:pt x="14530" y="420"/>
                  </a:lnTo>
                  <a:lnTo>
                    <a:pt x="14072" y="840"/>
                  </a:lnTo>
                  <a:lnTo>
                    <a:pt x="13487" y="1364"/>
                  </a:lnTo>
                  <a:lnTo>
                    <a:pt x="12800" y="2203"/>
                  </a:lnTo>
                  <a:lnTo>
                    <a:pt x="12011" y="3252"/>
                  </a:lnTo>
                  <a:lnTo>
                    <a:pt x="11171" y="4616"/>
                  </a:lnTo>
                  <a:lnTo>
                    <a:pt x="10306" y="6189"/>
                  </a:lnTo>
                  <a:lnTo>
                    <a:pt x="9416" y="8078"/>
                  </a:lnTo>
                  <a:lnTo>
                    <a:pt x="8576" y="10385"/>
                  </a:lnTo>
                  <a:lnTo>
                    <a:pt x="7736" y="12903"/>
                  </a:lnTo>
                  <a:lnTo>
                    <a:pt x="6998" y="15840"/>
                  </a:lnTo>
                  <a:lnTo>
                    <a:pt x="6337" y="19196"/>
                  </a:lnTo>
                  <a:lnTo>
                    <a:pt x="5828" y="22868"/>
                  </a:lnTo>
                  <a:lnTo>
                    <a:pt x="5421" y="27064"/>
                  </a:lnTo>
                  <a:lnTo>
                    <a:pt x="5217" y="31679"/>
                  </a:lnTo>
                  <a:lnTo>
                    <a:pt x="5217" y="31889"/>
                  </a:lnTo>
                  <a:lnTo>
                    <a:pt x="5192" y="32623"/>
                  </a:lnTo>
                  <a:lnTo>
                    <a:pt x="5192" y="33777"/>
                  </a:lnTo>
                  <a:lnTo>
                    <a:pt x="5192" y="35350"/>
                  </a:lnTo>
                  <a:lnTo>
                    <a:pt x="5243" y="37133"/>
                  </a:lnTo>
                  <a:lnTo>
                    <a:pt x="5319" y="39126"/>
                  </a:lnTo>
                  <a:lnTo>
                    <a:pt x="5446" y="41224"/>
                  </a:lnTo>
                  <a:lnTo>
                    <a:pt x="5650" y="43532"/>
                  </a:lnTo>
                  <a:lnTo>
                    <a:pt x="5904" y="45840"/>
                  </a:lnTo>
                  <a:lnTo>
                    <a:pt x="6286" y="48043"/>
                  </a:lnTo>
                  <a:lnTo>
                    <a:pt x="6744" y="50140"/>
                  </a:lnTo>
                  <a:lnTo>
                    <a:pt x="7304" y="52133"/>
                  </a:lnTo>
                  <a:lnTo>
                    <a:pt x="8016" y="53917"/>
                  </a:lnTo>
                  <a:lnTo>
                    <a:pt x="8856" y="55385"/>
                  </a:lnTo>
                  <a:lnTo>
                    <a:pt x="9823" y="56434"/>
                  </a:lnTo>
                  <a:lnTo>
                    <a:pt x="10968" y="57168"/>
                  </a:lnTo>
                  <a:lnTo>
                    <a:pt x="11019" y="57168"/>
                  </a:lnTo>
                  <a:lnTo>
                    <a:pt x="11197" y="57064"/>
                  </a:lnTo>
                  <a:lnTo>
                    <a:pt x="11477" y="56854"/>
                  </a:lnTo>
                  <a:lnTo>
                    <a:pt x="11833" y="56644"/>
                  </a:lnTo>
                  <a:lnTo>
                    <a:pt x="12265" y="56224"/>
                  </a:lnTo>
                  <a:lnTo>
                    <a:pt x="12749" y="55595"/>
                  </a:lnTo>
                  <a:lnTo>
                    <a:pt x="13283" y="54861"/>
                  </a:lnTo>
                  <a:lnTo>
                    <a:pt x="13843" y="53812"/>
                  </a:lnTo>
                  <a:lnTo>
                    <a:pt x="14428" y="52553"/>
                  </a:lnTo>
                  <a:lnTo>
                    <a:pt x="15014" y="50980"/>
                  </a:lnTo>
                  <a:lnTo>
                    <a:pt x="15599" y="49092"/>
                  </a:lnTo>
                  <a:lnTo>
                    <a:pt x="16133" y="46994"/>
                  </a:lnTo>
                  <a:lnTo>
                    <a:pt x="16668" y="44371"/>
                  </a:lnTo>
                  <a:lnTo>
                    <a:pt x="17126" y="41434"/>
                  </a:lnTo>
                  <a:lnTo>
                    <a:pt x="17507" y="38078"/>
                  </a:lnTo>
                  <a:lnTo>
                    <a:pt x="17838" y="34301"/>
                  </a:lnTo>
                  <a:lnTo>
                    <a:pt x="17838" y="34092"/>
                  </a:lnTo>
                  <a:lnTo>
                    <a:pt x="17863" y="33462"/>
                  </a:lnTo>
                  <a:lnTo>
                    <a:pt x="17863" y="32518"/>
                  </a:lnTo>
                  <a:lnTo>
                    <a:pt x="17863" y="31259"/>
                  </a:lnTo>
                  <a:lnTo>
                    <a:pt x="17863" y="29896"/>
                  </a:lnTo>
                  <a:lnTo>
                    <a:pt x="17813" y="28322"/>
                  </a:lnTo>
                  <a:lnTo>
                    <a:pt x="17736" y="26539"/>
                  </a:lnTo>
                  <a:lnTo>
                    <a:pt x="17634" y="24861"/>
                  </a:lnTo>
                  <a:lnTo>
                    <a:pt x="17456" y="23182"/>
                  </a:lnTo>
                  <a:lnTo>
                    <a:pt x="17227" y="21504"/>
                  </a:lnTo>
                  <a:lnTo>
                    <a:pt x="16947" y="20036"/>
                  </a:lnTo>
                  <a:lnTo>
                    <a:pt x="16566" y="18672"/>
                  </a:lnTo>
                  <a:lnTo>
                    <a:pt x="16133" y="17728"/>
                  </a:lnTo>
                  <a:lnTo>
                    <a:pt x="15573" y="16994"/>
                  </a:lnTo>
                  <a:lnTo>
                    <a:pt x="14937" y="16574"/>
                  </a:lnTo>
                  <a:lnTo>
                    <a:pt x="14199" y="16679"/>
                  </a:lnTo>
                  <a:lnTo>
                    <a:pt x="14174" y="16679"/>
                  </a:lnTo>
                  <a:lnTo>
                    <a:pt x="14047" y="16784"/>
                  </a:lnTo>
                  <a:lnTo>
                    <a:pt x="13894" y="16889"/>
                  </a:lnTo>
                  <a:lnTo>
                    <a:pt x="13690" y="17099"/>
                  </a:lnTo>
                  <a:lnTo>
                    <a:pt x="13411" y="17413"/>
                  </a:lnTo>
                  <a:lnTo>
                    <a:pt x="13131" y="17833"/>
                  </a:lnTo>
                  <a:lnTo>
                    <a:pt x="12800" y="18357"/>
                  </a:lnTo>
                  <a:lnTo>
                    <a:pt x="12444" y="19092"/>
                  </a:lnTo>
                  <a:lnTo>
                    <a:pt x="12087" y="19826"/>
                  </a:lnTo>
                  <a:lnTo>
                    <a:pt x="11731" y="20770"/>
                  </a:lnTo>
                  <a:lnTo>
                    <a:pt x="11375" y="21924"/>
                  </a:lnTo>
                  <a:lnTo>
                    <a:pt x="11019" y="23182"/>
                  </a:lnTo>
                  <a:lnTo>
                    <a:pt x="10688" y="24756"/>
                  </a:lnTo>
                  <a:lnTo>
                    <a:pt x="10383" y="26434"/>
                  </a:lnTo>
                  <a:lnTo>
                    <a:pt x="10128" y="28322"/>
                  </a:lnTo>
                  <a:lnTo>
                    <a:pt x="9899" y="30420"/>
                  </a:lnTo>
                  <a:lnTo>
                    <a:pt x="9874" y="30945"/>
                  </a:lnTo>
                  <a:lnTo>
                    <a:pt x="9848" y="32308"/>
                  </a:lnTo>
                  <a:lnTo>
                    <a:pt x="9823" y="34196"/>
                  </a:lnTo>
                  <a:lnTo>
                    <a:pt x="9899" y="36294"/>
                  </a:lnTo>
                  <a:lnTo>
                    <a:pt x="10077" y="38497"/>
                  </a:lnTo>
                  <a:lnTo>
                    <a:pt x="10459" y="40385"/>
                  </a:lnTo>
                  <a:lnTo>
                    <a:pt x="11019" y="41854"/>
                  </a:lnTo>
                  <a:lnTo>
                    <a:pt x="11858" y="42378"/>
                  </a:lnTo>
                  <a:lnTo>
                    <a:pt x="11935" y="42378"/>
                  </a:lnTo>
                  <a:lnTo>
                    <a:pt x="12113" y="42168"/>
                  </a:lnTo>
                  <a:lnTo>
                    <a:pt x="12393" y="41644"/>
                  </a:lnTo>
                  <a:lnTo>
                    <a:pt x="12723" y="40910"/>
                  </a:lnTo>
                  <a:lnTo>
                    <a:pt x="13054" y="39651"/>
                  </a:lnTo>
                  <a:lnTo>
                    <a:pt x="13411" y="37973"/>
                  </a:lnTo>
                  <a:lnTo>
                    <a:pt x="13690" y="35560"/>
                  </a:lnTo>
                  <a:lnTo>
                    <a:pt x="13919" y="32518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59650" y="534950"/>
              <a:ext cx="587825" cy="2042850"/>
            </a:xfrm>
            <a:custGeom>
              <a:avLst/>
              <a:gdLst/>
              <a:ahLst/>
              <a:cxnLst/>
              <a:rect l="0" t="0" r="0" b="0"/>
              <a:pathLst>
                <a:path w="23513" h="81714" extrusionOk="0">
                  <a:moveTo>
                    <a:pt x="13894" y="32518"/>
                  </a:moveTo>
                  <a:lnTo>
                    <a:pt x="13843" y="32308"/>
                  </a:lnTo>
                  <a:lnTo>
                    <a:pt x="13716" y="31784"/>
                  </a:lnTo>
                  <a:lnTo>
                    <a:pt x="13512" y="31154"/>
                  </a:lnTo>
                  <a:lnTo>
                    <a:pt x="13334" y="30525"/>
                  </a:lnTo>
                  <a:lnTo>
                    <a:pt x="13131" y="30315"/>
                  </a:lnTo>
                  <a:lnTo>
                    <a:pt x="13003" y="30420"/>
                  </a:lnTo>
                  <a:lnTo>
                    <a:pt x="12952" y="31259"/>
                  </a:lnTo>
                  <a:lnTo>
                    <a:pt x="13003" y="32938"/>
                  </a:lnTo>
                  <a:lnTo>
                    <a:pt x="12978" y="33357"/>
                  </a:lnTo>
                  <a:lnTo>
                    <a:pt x="12902" y="34301"/>
                  </a:lnTo>
                  <a:lnTo>
                    <a:pt x="12774" y="35560"/>
                  </a:lnTo>
                  <a:lnTo>
                    <a:pt x="12571" y="36819"/>
                  </a:lnTo>
                  <a:lnTo>
                    <a:pt x="12291" y="37658"/>
                  </a:lnTo>
                  <a:lnTo>
                    <a:pt x="11986" y="37973"/>
                  </a:lnTo>
                  <a:lnTo>
                    <a:pt x="11578" y="37343"/>
                  </a:lnTo>
                  <a:lnTo>
                    <a:pt x="11095" y="35455"/>
                  </a:lnTo>
                  <a:lnTo>
                    <a:pt x="11095" y="35245"/>
                  </a:lnTo>
                  <a:lnTo>
                    <a:pt x="11120" y="34721"/>
                  </a:lnTo>
                  <a:lnTo>
                    <a:pt x="11146" y="33882"/>
                  </a:lnTo>
                  <a:lnTo>
                    <a:pt x="11197" y="32833"/>
                  </a:lnTo>
                  <a:lnTo>
                    <a:pt x="11273" y="31574"/>
                  </a:lnTo>
                  <a:lnTo>
                    <a:pt x="11400" y="30210"/>
                  </a:lnTo>
                  <a:lnTo>
                    <a:pt x="11553" y="28847"/>
                  </a:lnTo>
                  <a:lnTo>
                    <a:pt x="11756" y="27483"/>
                  </a:lnTo>
                  <a:lnTo>
                    <a:pt x="12036" y="26119"/>
                  </a:lnTo>
                  <a:lnTo>
                    <a:pt x="12342" y="24861"/>
                  </a:lnTo>
                  <a:lnTo>
                    <a:pt x="12749" y="23917"/>
                  </a:lnTo>
                  <a:lnTo>
                    <a:pt x="13207" y="23078"/>
                  </a:lnTo>
                  <a:lnTo>
                    <a:pt x="13741" y="22553"/>
                  </a:lnTo>
                  <a:lnTo>
                    <a:pt x="14377" y="22448"/>
                  </a:lnTo>
                  <a:lnTo>
                    <a:pt x="15090" y="22658"/>
                  </a:lnTo>
                  <a:lnTo>
                    <a:pt x="15904" y="23392"/>
                  </a:lnTo>
                  <a:lnTo>
                    <a:pt x="15980" y="24022"/>
                  </a:lnTo>
                  <a:lnTo>
                    <a:pt x="16133" y="25805"/>
                  </a:lnTo>
                  <a:lnTo>
                    <a:pt x="16286" y="28532"/>
                  </a:lnTo>
                  <a:lnTo>
                    <a:pt x="16337" y="32099"/>
                  </a:lnTo>
                  <a:lnTo>
                    <a:pt x="16184" y="36085"/>
                  </a:lnTo>
                  <a:lnTo>
                    <a:pt x="15777" y="40385"/>
                  </a:lnTo>
                  <a:lnTo>
                    <a:pt x="15013" y="44896"/>
                  </a:lnTo>
                  <a:lnTo>
                    <a:pt x="13792" y="49301"/>
                  </a:lnTo>
                  <a:lnTo>
                    <a:pt x="13716" y="49406"/>
                  </a:lnTo>
                  <a:lnTo>
                    <a:pt x="13487" y="49721"/>
                  </a:lnTo>
                  <a:lnTo>
                    <a:pt x="13105" y="50140"/>
                  </a:lnTo>
                  <a:lnTo>
                    <a:pt x="12647" y="50560"/>
                  </a:lnTo>
                  <a:lnTo>
                    <a:pt x="12113" y="50980"/>
                  </a:lnTo>
                  <a:lnTo>
                    <a:pt x="11502" y="51189"/>
                  </a:lnTo>
                  <a:lnTo>
                    <a:pt x="10840" y="51294"/>
                  </a:lnTo>
                  <a:lnTo>
                    <a:pt x="10179" y="51085"/>
                  </a:lnTo>
                  <a:lnTo>
                    <a:pt x="9517" y="50455"/>
                  </a:lnTo>
                  <a:lnTo>
                    <a:pt x="8907" y="49511"/>
                  </a:lnTo>
                  <a:lnTo>
                    <a:pt x="8321" y="47938"/>
                  </a:lnTo>
                  <a:lnTo>
                    <a:pt x="7812" y="45840"/>
                  </a:lnTo>
                  <a:lnTo>
                    <a:pt x="7405" y="43112"/>
                  </a:lnTo>
                  <a:lnTo>
                    <a:pt x="7100" y="39546"/>
                  </a:lnTo>
                  <a:lnTo>
                    <a:pt x="6973" y="35245"/>
                  </a:lnTo>
                  <a:lnTo>
                    <a:pt x="6973" y="30001"/>
                  </a:lnTo>
                  <a:lnTo>
                    <a:pt x="6973" y="29791"/>
                  </a:lnTo>
                  <a:lnTo>
                    <a:pt x="7024" y="29161"/>
                  </a:lnTo>
                  <a:lnTo>
                    <a:pt x="7100" y="28112"/>
                  </a:lnTo>
                  <a:lnTo>
                    <a:pt x="7202" y="26854"/>
                  </a:lnTo>
                  <a:lnTo>
                    <a:pt x="7380" y="25280"/>
                  </a:lnTo>
                  <a:lnTo>
                    <a:pt x="7609" y="23497"/>
                  </a:lnTo>
                  <a:lnTo>
                    <a:pt x="7914" y="21609"/>
                  </a:lnTo>
                  <a:lnTo>
                    <a:pt x="8296" y="19616"/>
                  </a:lnTo>
                  <a:lnTo>
                    <a:pt x="8754" y="17623"/>
                  </a:lnTo>
                  <a:lnTo>
                    <a:pt x="9314" y="15525"/>
                  </a:lnTo>
                  <a:lnTo>
                    <a:pt x="9975" y="13637"/>
                  </a:lnTo>
                  <a:lnTo>
                    <a:pt x="10764" y="11749"/>
                  </a:lnTo>
                  <a:lnTo>
                    <a:pt x="11655" y="10071"/>
                  </a:lnTo>
                  <a:lnTo>
                    <a:pt x="12698" y="8602"/>
                  </a:lnTo>
                  <a:lnTo>
                    <a:pt x="13843" y="7448"/>
                  </a:lnTo>
                  <a:lnTo>
                    <a:pt x="15166" y="6609"/>
                  </a:lnTo>
                  <a:lnTo>
                    <a:pt x="15243" y="6609"/>
                  </a:lnTo>
                  <a:lnTo>
                    <a:pt x="15472" y="6714"/>
                  </a:lnTo>
                  <a:lnTo>
                    <a:pt x="15802" y="6819"/>
                  </a:lnTo>
                  <a:lnTo>
                    <a:pt x="16260" y="7133"/>
                  </a:lnTo>
                  <a:lnTo>
                    <a:pt x="16769" y="7553"/>
                  </a:lnTo>
                  <a:lnTo>
                    <a:pt x="17354" y="8182"/>
                  </a:lnTo>
                  <a:lnTo>
                    <a:pt x="17940" y="9126"/>
                  </a:lnTo>
                  <a:lnTo>
                    <a:pt x="18550" y="10385"/>
                  </a:lnTo>
                  <a:lnTo>
                    <a:pt x="19161" y="12064"/>
                  </a:lnTo>
                  <a:lnTo>
                    <a:pt x="19721" y="14057"/>
                  </a:lnTo>
                  <a:lnTo>
                    <a:pt x="20230" y="16574"/>
                  </a:lnTo>
                  <a:lnTo>
                    <a:pt x="20637" y="19511"/>
                  </a:lnTo>
                  <a:lnTo>
                    <a:pt x="20968" y="22973"/>
                  </a:lnTo>
                  <a:lnTo>
                    <a:pt x="21146" y="27064"/>
                  </a:lnTo>
                  <a:lnTo>
                    <a:pt x="21197" y="31784"/>
                  </a:lnTo>
                  <a:lnTo>
                    <a:pt x="21069" y="37133"/>
                  </a:lnTo>
                  <a:lnTo>
                    <a:pt x="21069" y="37448"/>
                  </a:lnTo>
                  <a:lnTo>
                    <a:pt x="21019" y="38497"/>
                  </a:lnTo>
                  <a:lnTo>
                    <a:pt x="20942" y="40175"/>
                  </a:lnTo>
                  <a:lnTo>
                    <a:pt x="20790" y="42168"/>
                  </a:lnTo>
                  <a:lnTo>
                    <a:pt x="20586" y="44686"/>
                  </a:lnTo>
                  <a:lnTo>
                    <a:pt x="20281" y="47413"/>
                  </a:lnTo>
                  <a:lnTo>
                    <a:pt x="19899" y="50455"/>
                  </a:lnTo>
                  <a:lnTo>
                    <a:pt x="19390" y="53497"/>
                  </a:lnTo>
                  <a:lnTo>
                    <a:pt x="18779" y="56644"/>
                  </a:lnTo>
                  <a:lnTo>
                    <a:pt x="18016" y="59686"/>
                  </a:lnTo>
                  <a:lnTo>
                    <a:pt x="17100" y="62623"/>
                  </a:lnTo>
                  <a:lnTo>
                    <a:pt x="16031" y="65245"/>
                  </a:lnTo>
                  <a:lnTo>
                    <a:pt x="14784" y="67553"/>
                  </a:lnTo>
                  <a:lnTo>
                    <a:pt x="13360" y="69336"/>
                  </a:lnTo>
                  <a:lnTo>
                    <a:pt x="11731" y="70700"/>
                  </a:lnTo>
                  <a:lnTo>
                    <a:pt x="9874" y="71434"/>
                  </a:lnTo>
                  <a:lnTo>
                    <a:pt x="9848" y="71434"/>
                  </a:lnTo>
                  <a:lnTo>
                    <a:pt x="9721" y="71434"/>
                  </a:lnTo>
                  <a:lnTo>
                    <a:pt x="9543" y="71434"/>
                  </a:lnTo>
                  <a:lnTo>
                    <a:pt x="9288" y="71434"/>
                  </a:lnTo>
                  <a:lnTo>
                    <a:pt x="8983" y="71329"/>
                  </a:lnTo>
                  <a:lnTo>
                    <a:pt x="8627" y="71224"/>
                  </a:lnTo>
                  <a:lnTo>
                    <a:pt x="8194" y="70910"/>
                  </a:lnTo>
                  <a:lnTo>
                    <a:pt x="7736" y="70490"/>
                  </a:lnTo>
                  <a:lnTo>
                    <a:pt x="7202" y="69861"/>
                  </a:lnTo>
                  <a:lnTo>
                    <a:pt x="6642" y="69022"/>
                  </a:lnTo>
                  <a:lnTo>
                    <a:pt x="6031" y="68078"/>
                  </a:lnTo>
                  <a:lnTo>
                    <a:pt x="5395" y="66819"/>
                  </a:lnTo>
                  <a:lnTo>
                    <a:pt x="4734" y="65245"/>
                  </a:lnTo>
                  <a:lnTo>
                    <a:pt x="4021" y="63462"/>
                  </a:lnTo>
                  <a:lnTo>
                    <a:pt x="3283" y="61364"/>
                  </a:lnTo>
                  <a:lnTo>
                    <a:pt x="2545" y="58847"/>
                  </a:lnTo>
                  <a:lnTo>
                    <a:pt x="2393" y="58742"/>
                  </a:lnTo>
                  <a:lnTo>
                    <a:pt x="2011" y="58637"/>
                  </a:lnTo>
                  <a:lnTo>
                    <a:pt x="1477" y="58532"/>
                  </a:lnTo>
                  <a:lnTo>
                    <a:pt x="917" y="58742"/>
                  </a:lnTo>
                  <a:lnTo>
                    <a:pt x="408" y="59371"/>
                  </a:lnTo>
                  <a:lnTo>
                    <a:pt x="77" y="60525"/>
                  </a:lnTo>
                  <a:lnTo>
                    <a:pt x="1" y="62518"/>
                  </a:lnTo>
                  <a:lnTo>
                    <a:pt x="306" y="65455"/>
                  </a:lnTo>
                  <a:lnTo>
                    <a:pt x="357" y="65665"/>
                  </a:lnTo>
                  <a:lnTo>
                    <a:pt x="484" y="66085"/>
                  </a:lnTo>
                  <a:lnTo>
                    <a:pt x="688" y="66924"/>
                  </a:lnTo>
                  <a:lnTo>
                    <a:pt x="993" y="67973"/>
                  </a:lnTo>
                  <a:lnTo>
                    <a:pt x="1375" y="69126"/>
                  </a:lnTo>
                  <a:lnTo>
                    <a:pt x="1833" y="70490"/>
                  </a:lnTo>
                  <a:lnTo>
                    <a:pt x="2367" y="71854"/>
                  </a:lnTo>
                  <a:lnTo>
                    <a:pt x="2978" y="73427"/>
                  </a:lnTo>
                  <a:lnTo>
                    <a:pt x="3639" y="74896"/>
                  </a:lnTo>
                  <a:lnTo>
                    <a:pt x="4403" y="76364"/>
                  </a:lnTo>
                  <a:lnTo>
                    <a:pt x="5217" y="77728"/>
                  </a:lnTo>
                  <a:lnTo>
                    <a:pt x="6108" y="78987"/>
                  </a:lnTo>
                  <a:lnTo>
                    <a:pt x="7049" y="80036"/>
                  </a:lnTo>
                  <a:lnTo>
                    <a:pt x="8067" y="80875"/>
                  </a:lnTo>
                  <a:lnTo>
                    <a:pt x="9136" y="81399"/>
                  </a:lnTo>
                  <a:lnTo>
                    <a:pt x="10281" y="81714"/>
                  </a:lnTo>
                  <a:lnTo>
                    <a:pt x="10408" y="81714"/>
                  </a:lnTo>
                  <a:lnTo>
                    <a:pt x="10815" y="81504"/>
                  </a:lnTo>
                  <a:lnTo>
                    <a:pt x="11426" y="81189"/>
                  </a:lnTo>
                  <a:lnTo>
                    <a:pt x="12240" y="80665"/>
                  </a:lnTo>
                  <a:lnTo>
                    <a:pt x="13181" y="79721"/>
                  </a:lnTo>
                  <a:lnTo>
                    <a:pt x="14250" y="78567"/>
                  </a:lnTo>
                  <a:lnTo>
                    <a:pt x="15395" y="76994"/>
                  </a:lnTo>
                  <a:lnTo>
                    <a:pt x="16591" y="74896"/>
                  </a:lnTo>
                  <a:lnTo>
                    <a:pt x="17787" y="72273"/>
                  </a:lnTo>
                  <a:lnTo>
                    <a:pt x="18958" y="69126"/>
                  </a:lnTo>
                  <a:lnTo>
                    <a:pt x="20077" y="65245"/>
                  </a:lnTo>
                  <a:lnTo>
                    <a:pt x="21095" y="60735"/>
                  </a:lnTo>
                  <a:lnTo>
                    <a:pt x="21986" y="55490"/>
                  </a:lnTo>
                  <a:lnTo>
                    <a:pt x="22698" y="49406"/>
                  </a:lnTo>
                  <a:lnTo>
                    <a:pt x="23207" y="42483"/>
                  </a:lnTo>
                  <a:lnTo>
                    <a:pt x="23487" y="34616"/>
                  </a:lnTo>
                  <a:lnTo>
                    <a:pt x="23487" y="34196"/>
                  </a:lnTo>
                  <a:lnTo>
                    <a:pt x="23512" y="33043"/>
                  </a:lnTo>
                  <a:lnTo>
                    <a:pt x="23512" y="31154"/>
                  </a:lnTo>
                  <a:lnTo>
                    <a:pt x="23487" y="28847"/>
                  </a:lnTo>
                  <a:lnTo>
                    <a:pt x="23436" y="26015"/>
                  </a:lnTo>
                  <a:lnTo>
                    <a:pt x="23309" y="22973"/>
                  </a:lnTo>
                  <a:lnTo>
                    <a:pt x="23105" y="19616"/>
                  </a:lnTo>
                  <a:lnTo>
                    <a:pt x="22800" y="16259"/>
                  </a:lnTo>
                  <a:lnTo>
                    <a:pt x="22393" y="12903"/>
                  </a:lnTo>
                  <a:lnTo>
                    <a:pt x="21833" y="9756"/>
                  </a:lnTo>
                  <a:lnTo>
                    <a:pt x="21146" y="6819"/>
                  </a:lnTo>
                  <a:lnTo>
                    <a:pt x="20306" y="4301"/>
                  </a:lnTo>
                  <a:lnTo>
                    <a:pt x="19263" y="2203"/>
                  </a:lnTo>
                  <a:lnTo>
                    <a:pt x="18041" y="735"/>
                  </a:lnTo>
                  <a:lnTo>
                    <a:pt x="16591" y="1"/>
                  </a:lnTo>
                  <a:lnTo>
                    <a:pt x="14912" y="105"/>
                  </a:lnTo>
                  <a:lnTo>
                    <a:pt x="14810" y="210"/>
                  </a:lnTo>
                  <a:lnTo>
                    <a:pt x="14530" y="420"/>
                  </a:lnTo>
                  <a:lnTo>
                    <a:pt x="14072" y="840"/>
                  </a:lnTo>
                  <a:lnTo>
                    <a:pt x="13487" y="1364"/>
                  </a:lnTo>
                  <a:lnTo>
                    <a:pt x="12800" y="2203"/>
                  </a:lnTo>
                  <a:lnTo>
                    <a:pt x="12011" y="3252"/>
                  </a:lnTo>
                  <a:lnTo>
                    <a:pt x="11171" y="4616"/>
                  </a:lnTo>
                  <a:lnTo>
                    <a:pt x="10306" y="6189"/>
                  </a:lnTo>
                  <a:lnTo>
                    <a:pt x="9416" y="8078"/>
                  </a:lnTo>
                  <a:lnTo>
                    <a:pt x="8550" y="10385"/>
                  </a:lnTo>
                  <a:lnTo>
                    <a:pt x="7736" y="12903"/>
                  </a:lnTo>
                  <a:lnTo>
                    <a:pt x="6998" y="15840"/>
                  </a:lnTo>
                  <a:lnTo>
                    <a:pt x="6337" y="19196"/>
                  </a:lnTo>
                  <a:lnTo>
                    <a:pt x="5802" y="22868"/>
                  </a:lnTo>
                  <a:lnTo>
                    <a:pt x="5421" y="27064"/>
                  </a:lnTo>
                  <a:lnTo>
                    <a:pt x="5192" y="31679"/>
                  </a:lnTo>
                  <a:lnTo>
                    <a:pt x="5192" y="31889"/>
                  </a:lnTo>
                  <a:lnTo>
                    <a:pt x="5166" y="32623"/>
                  </a:lnTo>
                  <a:lnTo>
                    <a:pt x="5166" y="33777"/>
                  </a:lnTo>
                  <a:lnTo>
                    <a:pt x="5166" y="35350"/>
                  </a:lnTo>
                  <a:lnTo>
                    <a:pt x="5192" y="37133"/>
                  </a:lnTo>
                  <a:lnTo>
                    <a:pt x="5268" y="39126"/>
                  </a:lnTo>
                  <a:lnTo>
                    <a:pt x="5395" y="41224"/>
                  </a:lnTo>
                  <a:lnTo>
                    <a:pt x="5599" y="43532"/>
                  </a:lnTo>
                  <a:lnTo>
                    <a:pt x="5853" y="45840"/>
                  </a:lnTo>
                  <a:lnTo>
                    <a:pt x="6209" y="48043"/>
                  </a:lnTo>
                  <a:lnTo>
                    <a:pt x="6667" y="50140"/>
                  </a:lnTo>
                  <a:lnTo>
                    <a:pt x="7253" y="52133"/>
                  </a:lnTo>
                  <a:lnTo>
                    <a:pt x="7965" y="53917"/>
                  </a:lnTo>
                  <a:lnTo>
                    <a:pt x="8805" y="55385"/>
                  </a:lnTo>
                  <a:lnTo>
                    <a:pt x="9797" y="56434"/>
                  </a:lnTo>
                  <a:lnTo>
                    <a:pt x="10942" y="57168"/>
                  </a:lnTo>
                  <a:lnTo>
                    <a:pt x="10993" y="57168"/>
                  </a:lnTo>
                  <a:lnTo>
                    <a:pt x="11171" y="57064"/>
                  </a:lnTo>
                  <a:lnTo>
                    <a:pt x="11451" y="56854"/>
                  </a:lnTo>
                  <a:lnTo>
                    <a:pt x="11807" y="56644"/>
                  </a:lnTo>
                  <a:lnTo>
                    <a:pt x="12240" y="56224"/>
                  </a:lnTo>
                  <a:lnTo>
                    <a:pt x="12723" y="55595"/>
                  </a:lnTo>
                  <a:lnTo>
                    <a:pt x="13258" y="54861"/>
                  </a:lnTo>
                  <a:lnTo>
                    <a:pt x="13843" y="53812"/>
                  </a:lnTo>
                  <a:lnTo>
                    <a:pt x="14428" y="52553"/>
                  </a:lnTo>
                  <a:lnTo>
                    <a:pt x="15013" y="50980"/>
                  </a:lnTo>
                  <a:lnTo>
                    <a:pt x="15573" y="49092"/>
                  </a:lnTo>
                  <a:lnTo>
                    <a:pt x="16133" y="46994"/>
                  </a:lnTo>
                  <a:lnTo>
                    <a:pt x="16642" y="44371"/>
                  </a:lnTo>
                  <a:lnTo>
                    <a:pt x="17100" y="41434"/>
                  </a:lnTo>
                  <a:lnTo>
                    <a:pt x="17507" y="38078"/>
                  </a:lnTo>
                  <a:lnTo>
                    <a:pt x="17812" y="34301"/>
                  </a:lnTo>
                  <a:lnTo>
                    <a:pt x="17812" y="34092"/>
                  </a:lnTo>
                  <a:lnTo>
                    <a:pt x="17838" y="33462"/>
                  </a:lnTo>
                  <a:lnTo>
                    <a:pt x="17838" y="32518"/>
                  </a:lnTo>
                  <a:lnTo>
                    <a:pt x="17838" y="31259"/>
                  </a:lnTo>
                  <a:lnTo>
                    <a:pt x="17838" y="29896"/>
                  </a:lnTo>
                  <a:lnTo>
                    <a:pt x="17787" y="28322"/>
                  </a:lnTo>
                  <a:lnTo>
                    <a:pt x="17736" y="26539"/>
                  </a:lnTo>
                  <a:lnTo>
                    <a:pt x="17609" y="24861"/>
                  </a:lnTo>
                  <a:lnTo>
                    <a:pt x="17456" y="23182"/>
                  </a:lnTo>
                  <a:lnTo>
                    <a:pt x="17227" y="21504"/>
                  </a:lnTo>
                  <a:lnTo>
                    <a:pt x="16922" y="20036"/>
                  </a:lnTo>
                  <a:lnTo>
                    <a:pt x="16566" y="18672"/>
                  </a:lnTo>
                  <a:lnTo>
                    <a:pt x="16108" y="17728"/>
                  </a:lnTo>
                  <a:lnTo>
                    <a:pt x="15573" y="16994"/>
                  </a:lnTo>
                  <a:lnTo>
                    <a:pt x="14937" y="16574"/>
                  </a:lnTo>
                  <a:lnTo>
                    <a:pt x="14199" y="16679"/>
                  </a:lnTo>
                  <a:lnTo>
                    <a:pt x="14174" y="16679"/>
                  </a:lnTo>
                  <a:lnTo>
                    <a:pt x="14047" y="16784"/>
                  </a:lnTo>
                  <a:lnTo>
                    <a:pt x="13894" y="16889"/>
                  </a:lnTo>
                  <a:lnTo>
                    <a:pt x="13665" y="17099"/>
                  </a:lnTo>
                  <a:lnTo>
                    <a:pt x="13410" y="17413"/>
                  </a:lnTo>
                  <a:lnTo>
                    <a:pt x="13105" y="17833"/>
                  </a:lnTo>
                  <a:lnTo>
                    <a:pt x="12774" y="18357"/>
                  </a:lnTo>
                  <a:lnTo>
                    <a:pt x="12444" y="19092"/>
                  </a:lnTo>
                  <a:lnTo>
                    <a:pt x="12087" y="19826"/>
                  </a:lnTo>
                  <a:lnTo>
                    <a:pt x="11706" y="20770"/>
                  </a:lnTo>
                  <a:lnTo>
                    <a:pt x="11349" y="21924"/>
                  </a:lnTo>
                  <a:lnTo>
                    <a:pt x="10993" y="23182"/>
                  </a:lnTo>
                  <a:lnTo>
                    <a:pt x="10662" y="24756"/>
                  </a:lnTo>
                  <a:lnTo>
                    <a:pt x="10357" y="26434"/>
                  </a:lnTo>
                  <a:lnTo>
                    <a:pt x="10103" y="28322"/>
                  </a:lnTo>
                  <a:lnTo>
                    <a:pt x="9874" y="30420"/>
                  </a:lnTo>
                  <a:lnTo>
                    <a:pt x="9848" y="30945"/>
                  </a:lnTo>
                  <a:lnTo>
                    <a:pt x="9797" y="32308"/>
                  </a:lnTo>
                  <a:lnTo>
                    <a:pt x="9797" y="34196"/>
                  </a:lnTo>
                  <a:lnTo>
                    <a:pt x="9848" y="36294"/>
                  </a:lnTo>
                  <a:lnTo>
                    <a:pt x="10052" y="38497"/>
                  </a:lnTo>
                  <a:lnTo>
                    <a:pt x="10433" y="40385"/>
                  </a:lnTo>
                  <a:lnTo>
                    <a:pt x="11019" y="41854"/>
                  </a:lnTo>
                  <a:lnTo>
                    <a:pt x="11884" y="42378"/>
                  </a:lnTo>
                  <a:lnTo>
                    <a:pt x="11960" y="42378"/>
                  </a:lnTo>
                  <a:lnTo>
                    <a:pt x="12138" y="42168"/>
                  </a:lnTo>
                  <a:lnTo>
                    <a:pt x="12418" y="41644"/>
                  </a:lnTo>
                  <a:lnTo>
                    <a:pt x="12723" y="40910"/>
                  </a:lnTo>
                  <a:lnTo>
                    <a:pt x="13080" y="39651"/>
                  </a:lnTo>
                  <a:lnTo>
                    <a:pt x="13385" y="37973"/>
                  </a:lnTo>
                  <a:lnTo>
                    <a:pt x="13690" y="35560"/>
                  </a:lnTo>
                  <a:lnTo>
                    <a:pt x="13894" y="32518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1815500" y="398600"/>
              <a:ext cx="589725" cy="2040225"/>
            </a:xfrm>
            <a:custGeom>
              <a:avLst/>
              <a:gdLst/>
              <a:ahLst/>
              <a:cxnLst/>
              <a:rect l="0" t="0" r="0" b="0"/>
              <a:pathLst>
                <a:path w="23589" h="81609" extrusionOk="0">
                  <a:moveTo>
                    <a:pt x="9670" y="32413"/>
                  </a:moveTo>
                  <a:lnTo>
                    <a:pt x="9721" y="32203"/>
                  </a:lnTo>
                  <a:lnTo>
                    <a:pt x="9874" y="31678"/>
                  </a:lnTo>
                  <a:lnTo>
                    <a:pt x="10052" y="31049"/>
                  </a:lnTo>
                  <a:lnTo>
                    <a:pt x="10255" y="30420"/>
                  </a:lnTo>
                  <a:lnTo>
                    <a:pt x="10459" y="30210"/>
                  </a:lnTo>
                  <a:lnTo>
                    <a:pt x="10612" y="30315"/>
                  </a:lnTo>
                  <a:lnTo>
                    <a:pt x="10662" y="31049"/>
                  </a:lnTo>
                  <a:lnTo>
                    <a:pt x="10612" y="32622"/>
                  </a:lnTo>
                  <a:lnTo>
                    <a:pt x="10637" y="33042"/>
                  </a:lnTo>
                  <a:lnTo>
                    <a:pt x="10713" y="34091"/>
                  </a:lnTo>
                  <a:lnTo>
                    <a:pt x="10815" y="35350"/>
                  </a:lnTo>
                  <a:lnTo>
                    <a:pt x="11019" y="36713"/>
                  </a:lnTo>
                  <a:lnTo>
                    <a:pt x="11273" y="37657"/>
                  </a:lnTo>
                  <a:lnTo>
                    <a:pt x="11604" y="37972"/>
                  </a:lnTo>
                  <a:lnTo>
                    <a:pt x="12011" y="37343"/>
                  </a:lnTo>
                  <a:lnTo>
                    <a:pt x="12520" y="35455"/>
                  </a:lnTo>
                  <a:lnTo>
                    <a:pt x="12520" y="35245"/>
                  </a:lnTo>
                  <a:lnTo>
                    <a:pt x="12495" y="34720"/>
                  </a:lnTo>
                  <a:lnTo>
                    <a:pt x="12469" y="33881"/>
                  </a:lnTo>
                  <a:lnTo>
                    <a:pt x="12418" y="32832"/>
                  </a:lnTo>
                  <a:lnTo>
                    <a:pt x="12316" y="31678"/>
                  </a:lnTo>
                  <a:lnTo>
                    <a:pt x="12215" y="30315"/>
                  </a:lnTo>
                  <a:lnTo>
                    <a:pt x="12036" y="28951"/>
                  </a:lnTo>
                  <a:lnTo>
                    <a:pt x="11833" y="27483"/>
                  </a:lnTo>
                  <a:lnTo>
                    <a:pt x="11553" y="26119"/>
                  </a:lnTo>
                  <a:lnTo>
                    <a:pt x="11222" y="24965"/>
                  </a:lnTo>
                  <a:lnTo>
                    <a:pt x="10841" y="23916"/>
                  </a:lnTo>
                  <a:lnTo>
                    <a:pt x="10357" y="23077"/>
                  </a:lnTo>
                  <a:lnTo>
                    <a:pt x="9823" y="22553"/>
                  </a:lnTo>
                  <a:lnTo>
                    <a:pt x="9161" y="22343"/>
                  </a:lnTo>
                  <a:lnTo>
                    <a:pt x="8449" y="22553"/>
                  </a:lnTo>
                  <a:lnTo>
                    <a:pt x="7609" y="23182"/>
                  </a:lnTo>
                  <a:lnTo>
                    <a:pt x="7533" y="23811"/>
                  </a:lnTo>
                  <a:lnTo>
                    <a:pt x="7405" y="25594"/>
                  </a:lnTo>
                  <a:lnTo>
                    <a:pt x="7253" y="28322"/>
                  </a:lnTo>
                  <a:lnTo>
                    <a:pt x="7227" y="31783"/>
                  </a:lnTo>
                  <a:lnTo>
                    <a:pt x="7355" y="35874"/>
                  </a:lnTo>
                  <a:lnTo>
                    <a:pt x="7762" y="40175"/>
                  </a:lnTo>
                  <a:lnTo>
                    <a:pt x="8525" y="44685"/>
                  </a:lnTo>
                  <a:lnTo>
                    <a:pt x="9746" y="49091"/>
                  </a:lnTo>
                  <a:lnTo>
                    <a:pt x="9823" y="49196"/>
                  </a:lnTo>
                  <a:lnTo>
                    <a:pt x="10052" y="49511"/>
                  </a:lnTo>
                  <a:lnTo>
                    <a:pt x="10433" y="49930"/>
                  </a:lnTo>
                  <a:lnTo>
                    <a:pt x="10891" y="50350"/>
                  </a:lnTo>
                  <a:lnTo>
                    <a:pt x="11451" y="50769"/>
                  </a:lnTo>
                  <a:lnTo>
                    <a:pt x="12062" y="51084"/>
                  </a:lnTo>
                  <a:lnTo>
                    <a:pt x="12698" y="51084"/>
                  </a:lnTo>
                  <a:lnTo>
                    <a:pt x="13360" y="50874"/>
                  </a:lnTo>
                  <a:lnTo>
                    <a:pt x="14021" y="50350"/>
                  </a:lnTo>
                  <a:lnTo>
                    <a:pt x="14657" y="49301"/>
                  </a:lnTo>
                  <a:lnTo>
                    <a:pt x="15243" y="47832"/>
                  </a:lnTo>
                  <a:lnTo>
                    <a:pt x="15752" y="45734"/>
                  </a:lnTo>
                  <a:lnTo>
                    <a:pt x="16159" y="42902"/>
                  </a:lnTo>
                  <a:lnTo>
                    <a:pt x="16439" y="39336"/>
                  </a:lnTo>
                  <a:lnTo>
                    <a:pt x="16591" y="34930"/>
                  </a:lnTo>
                  <a:lnTo>
                    <a:pt x="16591" y="29685"/>
                  </a:lnTo>
                  <a:lnTo>
                    <a:pt x="16591" y="29476"/>
                  </a:lnTo>
                  <a:lnTo>
                    <a:pt x="16540" y="28846"/>
                  </a:lnTo>
                  <a:lnTo>
                    <a:pt x="16464" y="27902"/>
                  </a:lnTo>
                  <a:lnTo>
                    <a:pt x="16337" y="26643"/>
                  </a:lnTo>
                  <a:lnTo>
                    <a:pt x="16184" y="25070"/>
                  </a:lnTo>
                  <a:lnTo>
                    <a:pt x="15930" y="23392"/>
                  </a:lnTo>
                  <a:lnTo>
                    <a:pt x="15624" y="21504"/>
                  </a:lnTo>
                  <a:lnTo>
                    <a:pt x="15268" y="19511"/>
                  </a:lnTo>
                  <a:lnTo>
                    <a:pt x="14785" y="17518"/>
                  </a:lnTo>
                  <a:lnTo>
                    <a:pt x="14225" y="15525"/>
                  </a:lnTo>
                  <a:lnTo>
                    <a:pt x="13563" y="13532"/>
                  </a:lnTo>
                  <a:lnTo>
                    <a:pt x="12800" y="11643"/>
                  </a:lnTo>
                  <a:lnTo>
                    <a:pt x="11909" y="9965"/>
                  </a:lnTo>
                  <a:lnTo>
                    <a:pt x="10866" y="8497"/>
                  </a:lnTo>
                  <a:lnTo>
                    <a:pt x="9721" y="7343"/>
                  </a:lnTo>
                  <a:lnTo>
                    <a:pt x="8423" y="6399"/>
                  </a:lnTo>
                  <a:lnTo>
                    <a:pt x="8347" y="6399"/>
                  </a:lnTo>
                  <a:lnTo>
                    <a:pt x="8118" y="6504"/>
                  </a:lnTo>
                  <a:lnTo>
                    <a:pt x="7787" y="6608"/>
                  </a:lnTo>
                  <a:lnTo>
                    <a:pt x="7329" y="6923"/>
                  </a:lnTo>
                  <a:lnTo>
                    <a:pt x="6820" y="7343"/>
                  </a:lnTo>
                  <a:lnTo>
                    <a:pt x="6260" y="8077"/>
                  </a:lnTo>
                  <a:lnTo>
                    <a:pt x="5650" y="9021"/>
                  </a:lnTo>
                  <a:lnTo>
                    <a:pt x="5039" y="10280"/>
                  </a:lnTo>
                  <a:lnTo>
                    <a:pt x="4454" y="11958"/>
                  </a:lnTo>
                  <a:lnTo>
                    <a:pt x="3894" y="13951"/>
                  </a:lnTo>
                  <a:lnTo>
                    <a:pt x="3385" y="16469"/>
                  </a:lnTo>
                  <a:lnTo>
                    <a:pt x="2978" y="19406"/>
                  </a:lnTo>
                  <a:lnTo>
                    <a:pt x="2647" y="22972"/>
                  </a:lnTo>
                  <a:lnTo>
                    <a:pt x="2469" y="27063"/>
                  </a:lnTo>
                  <a:lnTo>
                    <a:pt x="2418" y="31783"/>
                  </a:lnTo>
                  <a:lnTo>
                    <a:pt x="2545" y="37133"/>
                  </a:lnTo>
                  <a:lnTo>
                    <a:pt x="2545" y="37448"/>
                  </a:lnTo>
                  <a:lnTo>
                    <a:pt x="2596" y="38497"/>
                  </a:lnTo>
                  <a:lnTo>
                    <a:pt x="2673" y="40175"/>
                  </a:lnTo>
                  <a:lnTo>
                    <a:pt x="2800" y="42168"/>
                  </a:lnTo>
                  <a:lnTo>
                    <a:pt x="3003" y="44685"/>
                  </a:lnTo>
                  <a:lnTo>
                    <a:pt x="3309" y="47518"/>
                  </a:lnTo>
                  <a:lnTo>
                    <a:pt x="3690" y="50455"/>
                  </a:lnTo>
                  <a:lnTo>
                    <a:pt x="4174" y="53601"/>
                  </a:lnTo>
                  <a:lnTo>
                    <a:pt x="4785" y="56643"/>
                  </a:lnTo>
                  <a:lnTo>
                    <a:pt x="5548" y="59790"/>
                  </a:lnTo>
                  <a:lnTo>
                    <a:pt x="6439" y="62622"/>
                  </a:lnTo>
                  <a:lnTo>
                    <a:pt x="7507" y="65350"/>
                  </a:lnTo>
                  <a:lnTo>
                    <a:pt x="8754" y="67657"/>
                  </a:lnTo>
                  <a:lnTo>
                    <a:pt x="10204" y="69546"/>
                  </a:lnTo>
                  <a:lnTo>
                    <a:pt x="11833" y="70909"/>
                  </a:lnTo>
                  <a:lnTo>
                    <a:pt x="13690" y="71643"/>
                  </a:lnTo>
                  <a:lnTo>
                    <a:pt x="13716" y="71643"/>
                  </a:lnTo>
                  <a:lnTo>
                    <a:pt x="13843" y="71643"/>
                  </a:lnTo>
                  <a:lnTo>
                    <a:pt x="14021" y="71643"/>
                  </a:lnTo>
                  <a:lnTo>
                    <a:pt x="14276" y="71539"/>
                  </a:lnTo>
                  <a:lnTo>
                    <a:pt x="14581" y="71434"/>
                  </a:lnTo>
                  <a:lnTo>
                    <a:pt x="14963" y="71224"/>
                  </a:lnTo>
                  <a:lnTo>
                    <a:pt x="15370" y="70909"/>
                  </a:lnTo>
                  <a:lnTo>
                    <a:pt x="15853" y="70385"/>
                  </a:lnTo>
                  <a:lnTo>
                    <a:pt x="16362" y="69755"/>
                  </a:lnTo>
                  <a:lnTo>
                    <a:pt x="16947" y="69021"/>
                  </a:lnTo>
                  <a:lnTo>
                    <a:pt x="17558" y="67972"/>
                  </a:lnTo>
                  <a:lnTo>
                    <a:pt x="18194" y="66713"/>
                  </a:lnTo>
                  <a:lnTo>
                    <a:pt x="18856" y="65140"/>
                  </a:lnTo>
                  <a:lnTo>
                    <a:pt x="19568" y="63357"/>
                  </a:lnTo>
                  <a:lnTo>
                    <a:pt x="20306" y="61259"/>
                  </a:lnTo>
                  <a:lnTo>
                    <a:pt x="21044" y="58846"/>
                  </a:lnTo>
                  <a:lnTo>
                    <a:pt x="21197" y="58741"/>
                  </a:lnTo>
                  <a:lnTo>
                    <a:pt x="21578" y="58532"/>
                  </a:lnTo>
                  <a:lnTo>
                    <a:pt x="22113" y="58427"/>
                  </a:lnTo>
                  <a:lnTo>
                    <a:pt x="22673" y="58636"/>
                  </a:lnTo>
                  <a:lnTo>
                    <a:pt x="23182" y="59266"/>
                  </a:lnTo>
                  <a:lnTo>
                    <a:pt x="23512" y="60525"/>
                  </a:lnTo>
                  <a:lnTo>
                    <a:pt x="23589" y="62518"/>
                  </a:lnTo>
                  <a:lnTo>
                    <a:pt x="23283" y="65455"/>
                  </a:lnTo>
                  <a:lnTo>
                    <a:pt x="23232" y="65664"/>
                  </a:lnTo>
                  <a:lnTo>
                    <a:pt x="23105" y="66084"/>
                  </a:lnTo>
                  <a:lnTo>
                    <a:pt x="22876" y="66923"/>
                  </a:lnTo>
                  <a:lnTo>
                    <a:pt x="22596" y="67867"/>
                  </a:lnTo>
                  <a:lnTo>
                    <a:pt x="22215" y="69021"/>
                  </a:lnTo>
                  <a:lnTo>
                    <a:pt x="21757" y="70385"/>
                  </a:lnTo>
                  <a:lnTo>
                    <a:pt x="21197" y="71748"/>
                  </a:lnTo>
                  <a:lnTo>
                    <a:pt x="20586" y="73217"/>
                  </a:lnTo>
                  <a:lnTo>
                    <a:pt x="19925" y="74685"/>
                  </a:lnTo>
                  <a:lnTo>
                    <a:pt x="19161" y="76154"/>
                  </a:lnTo>
                  <a:lnTo>
                    <a:pt x="18347" y="77518"/>
                  </a:lnTo>
                  <a:lnTo>
                    <a:pt x="17456" y="78776"/>
                  </a:lnTo>
                  <a:lnTo>
                    <a:pt x="16515" y="79825"/>
                  </a:lnTo>
                  <a:lnTo>
                    <a:pt x="15497" y="80664"/>
                  </a:lnTo>
                  <a:lnTo>
                    <a:pt x="14428" y="81294"/>
                  </a:lnTo>
                  <a:lnTo>
                    <a:pt x="13309" y="81608"/>
                  </a:lnTo>
                  <a:lnTo>
                    <a:pt x="13156" y="81608"/>
                  </a:lnTo>
                  <a:lnTo>
                    <a:pt x="12774" y="81399"/>
                  </a:lnTo>
                  <a:lnTo>
                    <a:pt x="12138" y="81084"/>
                  </a:lnTo>
                  <a:lnTo>
                    <a:pt x="11349" y="80455"/>
                  </a:lnTo>
                  <a:lnTo>
                    <a:pt x="10383" y="79615"/>
                  </a:lnTo>
                  <a:lnTo>
                    <a:pt x="9314" y="78462"/>
                  </a:lnTo>
                  <a:lnTo>
                    <a:pt x="8169" y="76783"/>
                  </a:lnTo>
                  <a:lnTo>
                    <a:pt x="6973" y="74790"/>
                  </a:lnTo>
                  <a:lnTo>
                    <a:pt x="5752" y="72168"/>
                  </a:lnTo>
                  <a:lnTo>
                    <a:pt x="4581" y="69021"/>
                  </a:lnTo>
                  <a:lnTo>
                    <a:pt x="3461" y="65140"/>
                  </a:lnTo>
                  <a:lnTo>
                    <a:pt x="2444" y="60629"/>
                  </a:lnTo>
                  <a:lnTo>
                    <a:pt x="1553" y="55385"/>
                  </a:lnTo>
                  <a:lnTo>
                    <a:pt x="815" y="49406"/>
                  </a:lnTo>
                  <a:lnTo>
                    <a:pt x="306" y="42483"/>
                  </a:lnTo>
                  <a:lnTo>
                    <a:pt x="26" y="34615"/>
                  </a:lnTo>
                  <a:lnTo>
                    <a:pt x="26" y="34196"/>
                  </a:lnTo>
                  <a:lnTo>
                    <a:pt x="1" y="33042"/>
                  </a:lnTo>
                  <a:lnTo>
                    <a:pt x="1" y="31154"/>
                  </a:lnTo>
                  <a:lnTo>
                    <a:pt x="26" y="28741"/>
                  </a:lnTo>
                  <a:lnTo>
                    <a:pt x="103" y="25909"/>
                  </a:lnTo>
                  <a:lnTo>
                    <a:pt x="230" y="22867"/>
                  </a:lnTo>
                  <a:lnTo>
                    <a:pt x="459" y="19511"/>
                  </a:lnTo>
                  <a:lnTo>
                    <a:pt x="764" y="16154"/>
                  </a:lnTo>
                  <a:lnTo>
                    <a:pt x="1197" y="12797"/>
                  </a:lnTo>
                  <a:lnTo>
                    <a:pt x="1731" y="9546"/>
                  </a:lnTo>
                  <a:lnTo>
                    <a:pt x="2444" y="6713"/>
                  </a:lnTo>
                  <a:lnTo>
                    <a:pt x="3283" y="4091"/>
                  </a:lnTo>
                  <a:lnTo>
                    <a:pt x="4327" y="2098"/>
                  </a:lnTo>
                  <a:lnTo>
                    <a:pt x="5548" y="629"/>
                  </a:lnTo>
                  <a:lnTo>
                    <a:pt x="6998" y="0"/>
                  </a:lnTo>
                  <a:lnTo>
                    <a:pt x="8678" y="105"/>
                  </a:lnTo>
                  <a:lnTo>
                    <a:pt x="8779" y="210"/>
                  </a:lnTo>
                  <a:lnTo>
                    <a:pt x="9059" y="420"/>
                  </a:lnTo>
                  <a:lnTo>
                    <a:pt x="9517" y="734"/>
                  </a:lnTo>
                  <a:lnTo>
                    <a:pt x="10103" y="1364"/>
                  </a:lnTo>
                  <a:lnTo>
                    <a:pt x="10790" y="2203"/>
                  </a:lnTo>
                  <a:lnTo>
                    <a:pt x="11578" y="3252"/>
                  </a:lnTo>
                  <a:lnTo>
                    <a:pt x="12418" y="4511"/>
                  </a:lnTo>
                  <a:lnTo>
                    <a:pt x="13283" y="6084"/>
                  </a:lnTo>
                  <a:lnTo>
                    <a:pt x="14174" y="7972"/>
                  </a:lnTo>
                  <a:lnTo>
                    <a:pt x="15039" y="10175"/>
                  </a:lnTo>
                  <a:lnTo>
                    <a:pt x="15853" y="12797"/>
                  </a:lnTo>
                  <a:lnTo>
                    <a:pt x="16591" y="15734"/>
                  </a:lnTo>
                  <a:lnTo>
                    <a:pt x="17253" y="19091"/>
                  </a:lnTo>
                  <a:lnTo>
                    <a:pt x="17787" y="22867"/>
                  </a:lnTo>
                  <a:lnTo>
                    <a:pt x="18169" y="27063"/>
                  </a:lnTo>
                  <a:lnTo>
                    <a:pt x="18398" y="31678"/>
                  </a:lnTo>
                  <a:lnTo>
                    <a:pt x="18398" y="31888"/>
                  </a:lnTo>
                  <a:lnTo>
                    <a:pt x="18423" y="32622"/>
                  </a:lnTo>
                  <a:lnTo>
                    <a:pt x="18423" y="33776"/>
                  </a:lnTo>
                  <a:lnTo>
                    <a:pt x="18423" y="35350"/>
                  </a:lnTo>
                  <a:lnTo>
                    <a:pt x="18372" y="37133"/>
                  </a:lnTo>
                  <a:lnTo>
                    <a:pt x="18296" y="39126"/>
                  </a:lnTo>
                  <a:lnTo>
                    <a:pt x="18169" y="41224"/>
                  </a:lnTo>
                  <a:lnTo>
                    <a:pt x="17965" y="43532"/>
                  </a:lnTo>
                  <a:lnTo>
                    <a:pt x="17711" y="45734"/>
                  </a:lnTo>
                  <a:lnTo>
                    <a:pt x="17329" y="48042"/>
                  </a:lnTo>
                  <a:lnTo>
                    <a:pt x="16871" y="50140"/>
                  </a:lnTo>
                  <a:lnTo>
                    <a:pt x="16311" y="52028"/>
                  </a:lnTo>
                  <a:lnTo>
                    <a:pt x="15599" y="53811"/>
                  </a:lnTo>
                  <a:lnTo>
                    <a:pt x="14759" y="55280"/>
                  </a:lnTo>
                  <a:lnTo>
                    <a:pt x="13792" y="56329"/>
                  </a:lnTo>
                  <a:lnTo>
                    <a:pt x="12647" y="56958"/>
                  </a:lnTo>
                  <a:lnTo>
                    <a:pt x="12596" y="56958"/>
                  </a:lnTo>
                  <a:lnTo>
                    <a:pt x="12418" y="56853"/>
                  </a:lnTo>
                  <a:lnTo>
                    <a:pt x="12138" y="56643"/>
                  </a:lnTo>
                  <a:lnTo>
                    <a:pt x="11782" y="56434"/>
                  </a:lnTo>
                  <a:lnTo>
                    <a:pt x="11349" y="56014"/>
                  </a:lnTo>
                  <a:lnTo>
                    <a:pt x="10841" y="55385"/>
                  </a:lnTo>
                  <a:lnTo>
                    <a:pt x="10306" y="54650"/>
                  </a:lnTo>
                  <a:lnTo>
                    <a:pt x="9746" y="53601"/>
                  </a:lnTo>
                  <a:lnTo>
                    <a:pt x="9161" y="52343"/>
                  </a:lnTo>
                  <a:lnTo>
                    <a:pt x="8576" y="50769"/>
                  </a:lnTo>
                  <a:lnTo>
                    <a:pt x="7991" y="48881"/>
                  </a:lnTo>
                  <a:lnTo>
                    <a:pt x="7431" y="46783"/>
                  </a:lnTo>
                  <a:lnTo>
                    <a:pt x="6897" y="44161"/>
                  </a:lnTo>
                  <a:lnTo>
                    <a:pt x="6439" y="41224"/>
                  </a:lnTo>
                  <a:lnTo>
                    <a:pt x="6031" y="37867"/>
                  </a:lnTo>
                  <a:lnTo>
                    <a:pt x="5701" y="34091"/>
                  </a:lnTo>
                  <a:lnTo>
                    <a:pt x="5701" y="33881"/>
                  </a:lnTo>
                  <a:lnTo>
                    <a:pt x="5675" y="33252"/>
                  </a:lnTo>
                  <a:lnTo>
                    <a:pt x="5675" y="32308"/>
                  </a:lnTo>
                  <a:lnTo>
                    <a:pt x="5675" y="31154"/>
                  </a:lnTo>
                  <a:lnTo>
                    <a:pt x="5701" y="29790"/>
                  </a:lnTo>
                  <a:lnTo>
                    <a:pt x="5752" y="28217"/>
                  </a:lnTo>
                  <a:lnTo>
                    <a:pt x="5828" y="26539"/>
                  </a:lnTo>
                  <a:lnTo>
                    <a:pt x="5955" y="24755"/>
                  </a:lnTo>
                  <a:lnTo>
                    <a:pt x="6108" y="23077"/>
                  </a:lnTo>
                  <a:lnTo>
                    <a:pt x="6362" y="21504"/>
                  </a:lnTo>
                  <a:lnTo>
                    <a:pt x="6642" y="20035"/>
                  </a:lnTo>
                  <a:lnTo>
                    <a:pt x="7024" y="18776"/>
                  </a:lnTo>
                  <a:lnTo>
                    <a:pt x="7482" y="17727"/>
                  </a:lnTo>
                  <a:lnTo>
                    <a:pt x="8016" y="16993"/>
                  </a:lnTo>
                  <a:lnTo>
                    <a:pt x="8678" y="16678"/>
                  </a:lnTo>
                  <a:lnTo>
                    <a:pt x="9416" y="16783"/>
                  </a:lnTo>
                  <a:lnTo>
                    <a:pt x="9441" y="16783"/>
                  </a:lnTo>
                  <a:lnTo>
                    <a:pt x="9543" y="16888"/>
                  </a:lnTo>
                  <a:lnTo>
                    <a:pt x="9721" y="16993"/>
                  </a:lnTo>
                  <a:lnTo>
                    <a:pt x="9925" y="17203"/>
                  </a:lnTo>
                  <a:lnTo>
                    <a:pt x="10179" y="17518"/>
                  </a:lnTo>
                  <a:lnTo>
                    <a:pt x="10484" y="17937"/>
                  </a:lnTo>
                  <a:lnTo>
                    <a:pt x="10790" y="18462"/>
                  </a:lnTo>
                  <a:lnTo>
                    <a:pt x="11146" y="19091"/>
                  </a:lnTo>
                  <a:lnTo>
                    <a:pt x="11477" y="19825"/>
                  </a:lnTo>
                  <a:lnTo>
                    <a:pt x="11858" y="20769"/>
                  </a:lnTo>
                  <a:lnTo>
                    <a:pt x="12215" y="21923"/>
                  </a:lnTo>
                  <a:lnTo>
                    <a:pt x="12545" y="23182"/>
                  </a:lnTo>
                  <a:lnTo>
                    <a:pt x="12876" y="24650"/>
                  </a:lnTo>
                  <a:lnTo>
                    <a:pt x="13182" y="26329"/>
                  </a:lnTo>
                  <a:lnTo>
                    <a:pt x="13461" y="28322"/>
                  </a:lnTo>
                  <a:lnTo>
                    <a:pt x="13690" y="30420"/>
                  </a:lnTo>
                  <a:lnTo>
                    <a:pt x="13716" y="30944"/>
                  </a:lnTo>
                  <a:lnTo>
                    <a:pt x="13767" y="32203"/>
                  </a:lnTo>
                  <a:lnTo>
                    <a:pt x="13767" y="34091"/>
                  </a:lnTo>
                  <a:lnTo>
                    <a:pt x="13716" y="36294"/>
                  </a:lnTo>
                  <a:lnTo>
                    <a:pt x="13512" y="38497"/>
                  </a:lnTo>
                  <a:lnTo>
                    <a:pt x="13156" y="40280"/>
                  </a:lnTo>
                  <a:lnTo>
                    <a:pt x="12571" y="41643"/>
                  </a:lnTo>
                  <a:lnTo>
                    <a:pt x="11731" y="42168"/>
                  </a:lnTo>
                  <a:lnTo>
                    <a:pt x="11655" y="42168"/>
                  </a:lnTo>
                  <a:lnTo>
                    <a:pt x="11477" y="41958"/>
                  </a:lnTo>
                  <a:lnTo>
                    <a:pt x="11197" y="41539"/>
                  </a:lnTo>
                  <a:lnTo>
                    <a:pt x="10866" y="40804"/>
                  </a:lnTo>
                  <a:lnTo>
                    <a:pt x="10510" y="39650"/>
                  </a:lnTo>
                  <a:lnTo>
                    <a:pt x="10154" y="37867"/>
                  </a:lnTo>
                  <a:lnTo>
                    <a:pt x="9874" y="35559"/>
                  </a:lnTo>
                  <a:lnTo>
                    <a:pt x="9670" y="32413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1791325" y="398600"/>
              <a:ext cx="587825" cy="2040225"/>
            </a:xfrm>
            <a:custGeom>
              <a:avLst/>
              <a:gdLst/>
              <a:ahLst/>
              <a:cxnLst/>
              <a:rect l="0" t="0" r="0" b="0"/>
              <a:pathLst>
                <a:path w="23513" h="81609" extrusionOk="0">
                  <a:moveTo>
                    <a:pt x="9645" y="32413"/>
                  </a:moveTo>
                  <a:lnTo>
                    <a:pt x="9696" y="32203"/>
                  </a:lnTo>
                  <a:lnTo>
                    <a:pt x="9823" y="31678"/>
                  </a:lnTo>
                  <a:lnTo>
                    <a:pt x="10001" y="31049"/>
                  </a:lnTo>
                  <a:lnTo>
                    <a:pt x="10205" y="30420"/>
                  </a:lnTo>
                  <a:lnTo>
                    <a:pt x="10383" y="30210"/>
                  </a:lnTo>
                  <a:lnTo>
                    <a:pt x="10510" y="30315"/>
                  </a:lnTo>
                  <a:lnTo>
                    <a:pt x="10561" y="31049"/>
                  </a:lnTo>
                  <a:lnTo>
                    <a:pt x="10510" y="32622"/>
                  </a:lnTo>
                  <a:lnTo>
                    <a:pt x="10535" y="33042"/>
                  </a:lnTo>
                  <a:lnTo>
                    <a:pt x="10612" y="34091"/>
                  </a:lnTo>
                  <a:lnTo>
                    <a:pt x="10764" y="35350"/>
                  </a:lnTo>
                  <a:lnTo>
                    <a:pt x="10968" y="36713"/>
                  </a:lnTo>
                  <a:lnTo>
                    <a:pt x="11222" y="37657"/>
                  </a:lnTo>
                  <a:lnTo>
                    <a:pt x="11579" y="37972"/>
                  </a:lnTo>
                  <a:lnTo>
                    <a:pt x="11986" y="37343"/>
                  </a:lnTo>
                  <a:lnTo>
                    <a:pt x="12495" y="35455"/>
                  </a:lnTo>
                  <a:lnTo>
                    <a:pt x="12495" y="35245"/>
                  </a:lnTo>
                  <a:lnTo>
                    <a:pt x="12469" y="34720"/>
                  </a:lnTo>
                  <a:lnTo>
                    <a:pt x="12444" y="33881"/>
                  </a:lnTo>
                  <a:lnTo>
                    <a:pt x="12393" y="32832"/>
                  </a:lnTo>
                  <a:lnTo>
                    <a:pt x="12316" y="31678"/>
                  </a:lnTo>
                  <a:lnTo>
                    <a:pt x="12189" y="30315"/>
                  </a:lnTo>
                  <a:lnTo>
                    <a:pt x="12011" y="28951"/>
                  </a:lnTo>
                  <a:lnTo>
                    <a:pt x="11808" y="27483"/>
                  </a:lnTo>
                  <a:lnTo>
                    <a:pt x="11553" y="26119"/>
                  </a:lnTo>
                  <a:lnTo>
                    <a:pt x="11222" y="24965"/>
                  </a:lnTo>
                  <a:lnTo>
                    <a:pt x="10815" y="23916"/>
                  </a:lnTo>
                  <a:lnTo>
                    <a:pt x="10357" y="23077"/>
                  </a:lnTo>
                  <a:lnTo>
                    <a:pt x="9797" y="22553"/>
                  </a:lnTo>
                  <a:lnTo>
                    <a:pt x="9161" y="22343"/>
                  </a:lnTo>
                  <a:lnTo>
                    <a:pt x="8423" y="22553"/>
                  </a:lnTo>
                  <a:lnTo>
                    <a:pt x="7609" y="23182"/>
                  </a:lnTo>
                  <a:lnTo>
                    <a:pt x="7533" y="23811"/>
                  </a:lnTo>
                  <a:lnTo>
                    <a:pt x="7380" y="25594"/>
                  </a:lnTo>
                  <a:lnTo>
                    <a:pt x="7227" y="28322"/>
                  </a:lnTo>
                  <a:lnTo>
                    <a:pt x="7177" y="31783"/>
                  </a:lnTo>
                  <a:lnTo>
                    <a:pt x="7329" y="35874"/>
                  </a:lnTo>
                  <a:lnTo>
                    <a:pt x="7736" y="40175"/>
                  </a:lnTo>
                  <a:lnTo>
                    <a:pt x="8500" y="44685"/>
                  </a:lnTo>
                  <a:lnTo>
                    <a:pt x="9721" y="49091"/>
                  </a:lnTo>
                  <a:lnTo>
                    <a:pt x="9797" y="49196"/>
                  </a:lnTo>
                  <a:lnTo>
                    <a:pt x="10026" y="49511"/>
                  </a:lnTo>
                  <a:lnTo>
                    <a:pt x="10408" y="49930"/>
                  </a:lnTo>
                  <a:lnTo>
                    <a:pt x="10866" y="50350"/>
                  </a:lnTo>
                  <a:lnTo>
                    <a:pt x="11426" y="50769"/>
                  </a:lnTo>
                  <a:lnTo>
                    <a:pt x="12037" y="51084"/>
                  </a:lnTo>
                  <a:lnTo>
                    <a:pt x="12698" y="51084"/>
                  </a:lnTo>
                  <a:lnTo>
                    <a:pt x="13360" y="50874"/>
                  </a:lnTo>
                  <a:lnTo>
                    <a:pt x="14021" y="50350"/>
                  </a:lnTo>
                  <a:lnTo>
                    <a:pt x="14657" y="49301"/>
                  </a:lnTo>
                  <a:lnTo>
                    <a:pt x="15243" y="47832"/>
                  </a:lnTo>
                  <a:lnTo>
                    <a:pt x="15752" y="45734"/>
                  </a:lnTo>
                  <a:lnTo>
                    <a:pt x="16159" y="42902"/>
                  </a:lnTo>
                  <a:lnTo>
                    <a:pt x="16439" y="39336"/>
                  </a:lnTo>
                  <a:lnTo>
                    <a:pt x="16591" y="34930"/>
                  </a:lnTo>
                  <a:lnTo>
                    <a:pt x="16591" y="29685"/>
                  </a:lnTo>
                  <a:lnTo>
                    <a:pt x="16591" y="29476"/>
                  </a:lnTo>
                  <a:lnTo>
                    <a:pt x="16540" y="28846"/>
                  </a:lnTo>
                  <a:lnTo>
                    <a:pt x="16464" y="27902"/>
                  </a:lnTo>
                  <a:lnTo>
                    <a:pt x="16337" y="26643"/>
                  </a:lnTo>
                  <a:lnTo>
                    <a:pt x="16159" y="25070"/>
                  </a:lnTo>
                  <a:lnTo>
                    <a:pt x="15930" y="23392"/>
                  </a:lnTo>
                  <a:lnTo>
                    <a:pt x="15624" y="21504"/>
                  </a:lnTo>
                  <a:lnTo>
                    <a:pt x="15243" y="19511"/>
                  </a:lnTo>
                  <a:lnTo>
                    <a:pt x="14759" y="17518"/>
                  </a:lnTo>
                  <a:lnTo>
                    <a:pt x="14199" y="15525"/>
                  </a:lnTo>
                  <a:lnTo>
                    <a:pt x="13512" y="13532"/>
                  </a:lnTo>
                  <a:lnTo>
                    <a:pt x="12749" y="11643"/>
                  </a:lnTo>
                  <a:lnTo>
                    <a:pt x="11833" y="9965"/>
                  </a:lnTo>
                  <a:lnTo>
                    <a:pt x="10815" y="8497"/>
                  </a:lnTo>
                  <a:lnTo>
                    <a:pt x="9645" y="7343"/>
                  </a:lnTo>
                  <a:lnTo>
                    <a:pt x="8322" y="6399"/>
                  </a:lnTo>
                  <a:lnTo>
                    <a:pt x="8245" y="6399"/>
                  </a:lnTo>
                  <a:lnTo>
                    <a:pt x="8016" y="6504"/>
                  </a:lnTo>
                  <a:lnTo>
                    <a:pt x="7685" y="6608"/>
                  </a:lnTo>
                  <a:lnTo>
                    <a:pt x="7253" y="6923"/>
                  </a:lnTo>
                  <a:lnTo>
                    <a:pt x="6744" y="7343"/>
                  </a:lnTo>
                  <a:lnTo>
                    <a:pt x="6184" y="8077"/>
                  </a:lnTo>
                  <a:lnTo>
                    <a:pt x="5573" y="9021"/>
                  </a:lnTo>
                  <a:lnTo>
                    <a:pt x="4963" y="10280"/>
                  </a:lnTo>
                  <a:lnTo>
                    <a:pt x="4378" y="11958"/>
                  </a:lnTo>
                  <a:lnTo>
                    <a:pt x="3818" y="13951"/>
                  </a:lnTo>
                  <a:lnTo>
                    <a:pt x="3334" y="16469"/>
                  </a:lnTo>
                  <a:lnTo>
                    <a:pt x="2902" y="19406"/>
                  </a:lnTo>
                  <a:lnTo>
                    <a:pt x="2571" y="22972"/>
                  </a:lnTo>
                  <a:lnTo>
                    <a:pt x="2393" y="27063"/>
                  </a:lnTo>
                  <a:lnTo>
                    <a:pt x="2342" y="31783"/>
                  </a:lnTo>
                  <a:lnTo>
                    <a:pt x="2444" y="37133"/>
                  </a:lnTo>
                  <a:lnTo>
                    <a:pt x="2444" y="37448"/>
                  </a:lnTo>
                  <a:lnTo>
                    <a:pt x="2495" y="38497"/>
                  </a:lnTo>
                  <a:lnTo>
                    <a:pt x="2571" y="40175"/>
                  </a:lnTo>
                  <a:lnTo>
                    <a:pt x="2724" y="42168"/>
                  </a:lnTo>
                  <a:lnTo>
                    <a:pt x="2927" y="44685"/>
                  </a:lnTo>
                  <a:lnTo>
                    <a:pt x="3233" y="47518"/>
                  </a:lnTo>
                  <a:lnTo>
                    <a:pt x="3614" y="50455"/>
                  </a:lnTo>
                  <a:lnTo>
                    <a:pt x="4123" y="53601"/>
                  </a:lnTo>
                  <a:lnTo>
                    <a:pt x="4759" y="56643"/>
                  </a:lnTo>
                  <a:lnTo>
                    <a:pt x="5523" y="59790"/>
                  </a:lnTo>
                  <a:lnTo>
                    <a:pt x="6413" y="62622"/>
                  </a:lnTo>
                  <a:lnTo>
                    <a:pt x="7507" y="65350"/>
                  </a:lnTo>
                  <a:lnTo>
                    <a:pt x="8754" y="67657"/>
                  </a:lnTo>
                  <a:lnTo>
                    <a:pt x="10179" y="69546"/>
                  </a:lnTo>
                  <a:lnTo>
                    <a:pt x="11833" y="70909"/>
                  </a:lnTo>
                  <a:lnTo>
                    <a:pt x="13691" y="71643"/>
                  </a:lnTo>
                  <a:lnTo>
                    <a:pt x="13716" y="71643"/>
                  </a:lnTo>
                  <a:lnTo>
                    <a:pt x="13843" y="71643"/>
                  </a:lnTo>
                  <a:lnTo>
                    <a:pt x="14021" y="71643"/>
                  </a:lnTo>
                  <a:lnTo>
                    <a:pt x="14276" y="71539"/>
                  </a:lnTo>
                  <a:lnTo>
                    <a:pt x="14581" y="71434"/>
                  </a:lnTo>
                  <a:lnTo>
                    <a:pt x="14937" y="71224"/>
                  </a:lnTo>
                  <a:lnTo>
                    <a:pt x="15370" y="70909"/>
                  </a:lnTo>
                  <a:lnTo>
                    <a:pt x="15828" y="70385"/>
                  </a:lnTo>
                  <a:lnTo>
                    <a:pt x="16362" y="69755"/>
                  </a:lnTo>
                  <a:lnTo>
                    <a:pt x="16922" y="69021"/>
                  </a:lnTo>
                  <a:lnTo>
                    <a:pt x="17507" y="67972"/>
                  </a:lnTo>
                  <a:lnTo>
                    <a:pt x="18169" y="66713"/>
                  </a:lnTo>
                  <a:lnTo>
                    <a:pt x="18830" y="65140"/>
                  </a:lnTo>
                  <a:lnTo>
                    <a:pt x="19517" y="63357"/>
                  </a:lnTo>
                  <a:lnTo>
                    <a:pt x="20255" y="61259"/>
                  </a:lnTo>
                  <a:lnTo>
                    <a:pt x="20993" y="58846"/>
                  </a:lnTo>
                  <a:lnTo>
                    <a:pt x="21146" y="58741"/>
                  </a:lnTo>
                  <a:lnTo>
                    <a:pt x="21528" y="58532"/>
                  </a:lnTo>
                  <a:lnTo>
                    <a:pt x="22062" y="58427"/>
                  </a:lnTo>
                  <a:lnTo>
                    <a:pt x="22647" y="58636"/>
                  </a:lnTo>
                  <a:lnTo>
                    <a:pt x="23131" y="59266"/>
                  </a:lnTo>
                  <a:lnTo>
                    <a:pt x="23462" y="60525"/>
                  </a:lnTo>
                  <a:lnTo>
                    <a:pt x="23512" y="62518"/>
                  </a:lnTo>
                  <a:lnTo>
                    <a:pt x="23207" y="65455"/>
                  </a:lnTo>
                  <a:lnTo>
                    <a:pt x="23156" y="65664"/>
                  </a:lnTo>
                  <a:lnTo>
                    <a:pt x="23029" y="66084"/>
                  </a:lnTo>
                  <a:lnTo>
                    <a:pt x="22825" y="66923"/>
                  </a:lnTo>
                  <a:lnTo>
                    <a:pt x="22520" y="67867"/>
                  </a:lnTo>
                  <a:lnTo>
                    <a:pt x="22138" y="69021"/>
                  </a:lnTo>
                  <a:lnTo>
                    <a:pt x="21680" y="70385"/>
                  </a:lnTo>
                  <a:lnTo>
                    <a:pt x="21146" y="71748"/>
                  </a:lnTo>
                  <a:lnTo>
                    <a:pt x="20535" y="73217"/>
                  </a:lnTo>
                  <a:lnTo>
                    <a:pt x="19848" y="74685"/>
                  </a:lnTo>
                  <a:lnTo>
                    <a:pt x="19110" y="76154"/>
                  </a:lnTo>
                  <a:lnTo>
                    <a:pt x="18296" y="77518"/>
                  </a:lnTo>
                  <a:lnTo>
                    <a:pt x="17406" y="78776"/>
                  </a:lnTo>
                  <a:lnTo>
                    <a:pt x="16439" y="79825"/>
                  </a:lnTo>
                  <a:lnTo>
                    <a:pt x="15446" y="80664"/>
                  </a:lnTo>
                  <a:lnTo>
                    <a:pt x="14352" y="81294"/>
                  </a:lnTo>
                  <a:lnTo>
                    <a:pt x="13233" y="81608"/>
                  </a:lnTo>
                  <a:lnTo>
                    <a:pt x="13105" y="81608"/>
                  </a:lnTo>
                  <a:lnTo>
                    <a:pt x="12698" y="81399"/>
                  </a:lnTo>
                  <a:lnTo>
                    <a:pt x="12087" y="81084"/>
                  </a:lnTo>
                  <a:lnTo>
                    <a:pt x="11273" y="80455"/>
                  </a:lnTo>
                  <a:lnTo>
                    <a:pt x="10332" y="79615"/>
                  </a:lnTo>
                  <a:lnTo>
                    <a:pt x="9263" y="78462"/>
                  </a:lnTo>
                  <a:lnTo>
                    <a:pt x="8118" y="76783"/>
                  </a:lnTo>
                  <a:lnTo>
                    <a:pt x="6922" y="74790"/>
                  </a:lnTo>
                  <a:lnTo>
                    <a:pt x="5726" y="72168"/>
                  </a:lnTo>
                  <a:lnTo>
                    <a:pt x="4556" y="69021"/>
                  </a:lnTo>
                  <a:lnTo>
                    <a:pt x="3436" y="65140"/>
                  </a:lnTo>
                  <a:lnTo>
                    <a:pt x="2418" y="60629"/>
                  </a:lnTo>
                  <a:lnTo>
                    <a:pt x="1528" y="55385"/>
                  </a:lnTo>
                  <a:lnTo>
                    <a:pt x="815" y="49406"/>
                  </a:lnTo>
                  <a:lnTo>
                    <a:pt x="306" y="42483"/>
                  </a:lnTo>
                  <a:lnTo>
                    <a:pt x="26" y="34615"/>
                  </a:lnTo>
                  <a:lnTo>
                    <a:pt x="26" y="34196"/>
                  </a:lnTo>
                  <a:lnTo>
                    <a:pt x="1" y="33042"/>
                  </a:lnTo>
                  <a:lnTo>
                    <a:pt x="1" y="31154"/>
                  </a:lnTo>
                  <a:lnTo>
                    <a:pt x="26" y="28741"/>
                  </a:lnTo>
                  <a:lnTo>
                    <a:pt x="77" y="25909"/>
                  </a:lnTo>
                  <a:lnTo>
                    <a:pt x="205" y="22867"/>
                  </a:lnTo>
                  <a:lnTo>
                    <a:pt x="434" y="19511"/>
                  </a:lnTo>
                  <a:lnTo>
                    <a:pt x="739" y="16154"/>
                  </a:lnTo>
                  <a:lnTo>
                    <a:pt x="1146" y="12797"/>
                  </a:lnTo>
                  <a:lnTo>
                    <a:pt x="1680" y="9546"/>
                  </a:lnTo>
                  <a:lnTo>
                    <a:pt x="2393" y="6713"/>
                  </a:lnTo>
                  <a:lnTo>
                    <a:pt x="3258" y="4091"/>
                  </a:lnTo>
                  <a:lnTo>
                    <a:pt x="4301" y="2098"/>
                  </a:lnTo>
                  <a:lnTo>
                    <a:pt x="5523" y="629"/>
                  </a:lnTo>
                  <a:lnTo>
                    <a:pt x="6998" y="0"/>
                  </a:lnTo>
                  <a:lnTo>
                    <a:pt x="8678" y="105"/>
                  </a:lnTo>
                  <a:lnTo>
                    <a:pt x="8780" y="210"/>
                  </a:lnTo>
                  <a:lnTo>
                    <a:pt x="9059" y="420"/>
                  </a:lnTo>
                  <a:lnTo>
                    <a:pt x="9517" y="734"/>
                  </a:lnTo>
                  <a:lnTo>
                    <a:pt x="10103" y="1364"/>
                  </a:lnTo>
                  <a:lnTo>
                    <a:pt x="10790" y="2203"/>
                  </a:lnTo>
                  <a:lnTo>
                    <a:pt x="11579" y="3252"/>
                  </a:lnTo>
                  <a:lnTo>
                    <a:pt x="12393" y="4511"/>
                  </a:lnTo>
                  <a:lnTo>
                    <a:pt x="13258" y="6084"/>
                  </a:lnTo>
                  <a:lnTo>
                    <a:pt x="14149" y="7972"/>
                  </a:lnTo>
                  <a:lnTo>
                    <a:pt x="14988" y="10175"/>
                  </a:lnTo>
                  <a:lnTo>
                    <a:pt x="15802" y="12797"/>
                  </a:lnTo>
                  <a:lnTo>
                    <a:pt x="16540" y="15734"/>
                  </a:lnTo>
                  <a:lnTo>
                    <a:pt x="17202" y="19091"/>
                  </a:lnTo>
                  <a:lnTo>
                    <a:pt x="17711" y="22867"/>
                  </a:lnTo>
                  <a:lnTo>
                    <a:pt x="18093" y="27063"/>
                  </a:lnTo>
                  <a:lnTo>
                    <a:pt x="18296" y="31678"/>
                  </a:lnTo>
                  <a:lnTo>
                    <a:pt x="18296" y="31888"/>
                  </a:lnTo>
                  <a:lnTo>
                    <a:pt x="18322" y="32622"/>
                  </a:lnTo>
                  <a:lnTo>
                    <a:pt x="18322" y="33776"/>
                  </a:lnTo>
                  <a:lnTo>
                    <a:pt x="18322" y="35350"/>
                  </a:lnTo>
                  <a:lnTo>
                    <a:pt x="18296" y="37133"/>
                  </a:lnTo>
                  <a:lnTo>
                    <a:pt x="18220" y="39126"/>
                  </a:lnTo>
                  <a:lnTo>
                    <a:pt x="18093" y="41224"/>
                  </a:lnTo>
                  <a:lnTo>
                    <a:pt x="17914" y="43532"/>
                  </a:lnTo>
                  <a:lnTo>
                    <a:pt x="17660" y="45734"/>
                  </a:lnTo>
                  <a:lnTo>
                    <a:pt x="17304" y="48042"/>
                  </a:lnTo>
                  <a:lnTo>
                    <a:pt x="16846" y="50140"/>
                  </a:lnTo>
                  <a:lnTo>
                    <a:pt x="16286" y="52028"/>
                  </a:lnTo>
                  <a:lnTo>
                    <a:pt x="15599" y="53811"/>
                  </a:lnTo>
                  <a:lnTo>
                    <a:pt x="14759" y="55280"/>
                  </a:lnTo>
                  <a:lnTo>
                    <a:pt x="13792" y="56329"/>
                  </a:lnTo>
                  <a:lnTo>
                    <a:pt x="12647" y="56958"/>
                  </a:lnTo>
                  <a:lnTo>
                    <a:pt x="12596" y="56958"/>
                  </a:lnTo>
                  <a:lnTo>
                    <a:pt x="12418" y="56853"/>
                  </a:lnTo>
                  <a:lnTo>
                    <a:pt x="12138" y="56643"/>
                  </a:lnTo>
                  <a:lnTo>
                    <a:pt x="11757" y="56434"/>
                  </a:lnTo>
                  <a:lnTo>
                    <a:pt x="11324" y="56014"/>
                  </a:lnTo>
                  <a:lnTo>
                    <a:pt x="10841" y="55385"/>
                  </a:lnTo>
                  <a:lnTo>
                    <a:pt x="10281" y="54650"/>
                  </a:lnTo>
                  <a:lnTo>
                    <a:pt x="9721" y="53601"/>
                  </a:lnTo>
                  <a:lnTo>
                    <a:pt x="9136" y="52343"/>
                  </a:lnTo>
                  <a:lnTo>
                    <a:pt x="8525" y="50769"/>
                  </a:lnTo>
                  <a:lnTo>
                    <a:pt x="7940" y="48881"/>
                  </a:lnTo>
                  <a:lnTo>
                    <a:pt x="7380" y="46783"/>
                  </a:lnTo>
                  <a:lnTo>
                    <a:pt x="6871" y="44161"/>
                  </a:lnTo>
                  <a:lnTo>
                    <a:pt x="6388" y="41224"/>
                  </a:lnTo>
                  <a:lnTo>
                    <a:pt x="6006" y="37867"/>
                  </a:lnTo>
                  <a:lnTo>
                    <a:pt x="5675" y="34091"/>
                  </a:lnTo>
                  <a:lnTo>
                    <a:pt x="5675" y="33881"/>
                  </a:lnTo>
                  <a:lnTo>
                    <a:pt x="5650" y="33252"/>
                  </a:lnTo>
                  <a:lnTo>
                    <a:pt x="5650" y="32308"/>
                  </a:lnTo>
                  <a:lnTo>
                    <a:pt x="5650" y="31154"/>
                  </a:lnTo>
                  <a:lnTo>
                    <a:pt x="5675" y="29790"/>
                  </a:lnTo>
                  <a:lnTo>
                    <a:pt x="5701" y="28217"/>
                  </a:lnTo>
                  <a:lnTo>
                    <a:pt x="5802" y="26539"/>
                  </a:lnTo>
                  <a:lnTo>
                    <a:pt x="5904" y="24755"/>
                  </a:lnTo>
                  <a:lnTo>
                    <a:pt x="6082" y="23077"/>
                  </a:lnTo>
                  <a:lnTo>
                    <a:pt x="6311" y="21504"/>
                  </a:lnTo>
                  <a:lnTo>
                    <a:pt x="6591" y="20035"/>
                  </a:lnTo>
                  <a:lnTo>
                    <a:pt x="6973" y="18776"/>
                  </a:lnTo>
                  <a:lnTo>
                    <a:pt x="7406" y="17727"/>
                  </a:lnTo>
                  <a:lnTo>
                    <a:pt x="7940" y="16993"/>
                  </a:lnTo>
                  <a:lnTo>
                    <a:pt x="8576" y="16678"/>
                  </a:lnTo>
                  <a:lnTo>
                    <a:pt x="9314" y="16783"/>
                  </a:lnTo>
                  <a:lnTo>
                    <a:pt x="9339" y="16783"/>
                  </a:lnTo>
                  <a:lnTo>
                    <a:pt x="9467" y="16888"/>
                  </a:lnTo>
                  <a:lnTo>
                    <a:pt x="9619" y="16993"/>
                  </a:lnTo>
                  <a:lnTo>
                    <a:pt x="9848" y="17203"/>
                  </a:lnTo>
                  <a:lnTo>
                    <a:pt x="10103" y="17518"/>
                  </a:lnTo>
                  <a:lnTo>
                    <a:pt x="10383" y="17937"/>
                  </a:lnTo>
                  <a:lnTo>
                    <a:pt x="10713" y="18462"/>
                  </a:lnTo>
                  <a:lnTo>
                    <a:pt x="11070" y="19091"/>
                  </a:lnTo>
                  <a:lnTo>
                    <a:pt x="11426" y="19825"/>
                  </a:lnTo>
                  <a:lnTo>
                    <a:pt x="11782" y="20769"/>
                  </a:lnTo>
                  <a:lnTo>
                    <a:pt x="12138" y="21923"/>
                  </a:lnTo>
                  <a:lnTo>
                    <a:pt x="12495" y="23182"/>
                  </a:lnTo>
                  <a:lnTo>
                    <a:pt x="12825" y="24650"/>
                  </a:lnTo>
                  <a:lnTo>
                    <a:pt x="13131" y="26329"/>
                  </a:lnTo>
                  <a:lnTo>
                    <a:pt x="13385" y="28322"/>
                  </a:lnTo>
                  <a:lnTo>
                    <a:pt x="13614" y="30420"/>
                  </a:lnTo>
                  <a:lnTo>
                    <a:pt x="13640" y="30944"/>
                  </a:lnTo>
                  <a:lnTo>
                    <a:pt x="13691" y="32203"/>
                  </a:lnTo>
                  <a:lnTo>
                    <a:pt x="13691" y="34091"/>
                  </a:lnTo>
                  <a:lnTo>
                    <a:pt x="13640" y="36294"/>
                  </a:lnTo>
                  <a:lnTo>
                    <a:pt x="13436" y="38497"/>
                  </a:lnTo>
                  <a:lnTo>
                    <a:pt x="13080" y="40280"/>
                  </a:lnTo>
                  <a:lnTo>
                    <a:pt x="12495" y="41643"/>
                  </a:lnTo>
                  <a:lnTo>
                    <a:pt x="11629" y="42168"/>
                  </a:lnTo>
                  <a:lnTo>
                    <a:pt x="11553" y="42168"/>
                  </a:lnTo>
                  <a:lnTo>
                    <a:pt x="11375" y="41958"/>
                  </a:lnTo>
                  <a:lnTo>
                    <a:pt x="11121" y="41539"/>
                  </a:lnTo>
                  <a:lnTo>
                    <a:pt x="10790" y="40804"/>
                  </a:lnTo>
                  <a:lnTo>
                    <a:pt x="10459" y="39650"/>
                  </a:lnTo>
                  <a:lnTo>
                    <a:pt x="10128" y="37867"/>
                  </a:lnTo>
                  <a:lnTo>
                    <a:pt x="9848" y="35559"/>
                  </a:lnTo>
                  <a:lnTo>
                    <a:pt x="9645" y="3241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2178100" y="280575"/>
              <a:ext cx="778650" cy="2016650"/>
            </a:xfrm>
            <a:custGeom>
              <a:avLst/>
              <a:gdLst/>
              <a:ahLst/>
              <a:cxnLst/>
              <a:rect l="0" t="0" r="0" b="0"/>
              <a:pathLst>
                <a:path w="31146" h="80666" extrusionOk="0">
                  <a:moveTo>
                    <a:pt x="30713" y="40385"/>
                  </a:moveTo>
                  <a:lnTo>
                    <a:pt x="30026" y="39441"/>
                  </a:lnTo>
                  <a:lnTo>
                    <a:pt x="29365" y="37868"/>
                  </a:lnTo>
                  <a:lnTo>
                    <a:pt x="28754" y="35980"/>
                  </a:lnTo>
                  <a:lnTo>
                    <a:pt x="28169" y="33777"/>
                  </a:lnTo>
                  <a:lnTo>
                    <a:pt x="27634" y="31260"/>
                  </a:lnTo>
                  <a:lnTo>
                    <a:pt x="27125" y="28532"/>
                  </a:lnTo>
                  <a:lnTo>
                    <a:pt x="26667" y="25700"/>
                  </a:lnTo>
                  <a:lnTo>
                    <a:pt x="26260" y="22763"/>
                  </a:lnTo>
                  <a:lnTo>
                    <a:pt x="25879" y="20036"/>
                  </a:lnTo>
                  <a:lnTo>
                    <a:pt x="25573" y="17308"/>
                  </a:lnTo>
                  <a:lnTo>
                    <a:pt x="25293" y="14791"/>
                  </a:lnTo>
                  <a:lnTo>
                    <a:pt x="25064" y="12588"/>
                  </a:lnTo>
                  <a:lnTo>
                    <a:pt x="24861" y="10700"/>
                  </a:lnTo>
                  <a:lnTo>
                    <a:pt x="24734" y="9336"/>
                  </a:lnTo>
                  <a:lnTo>
                    <a:pt x="24657" y="8392"/>
                  </a:lnTo>
                  <a:lnTo>
                    <a:pt x="24632" y="8078"/>
                  </a:lnTo>
                  <a:lnTo>
                    <a:pt x="24148" y="3567"/>
                  </a:lnTo>
                  <a:lnTo>
                    <a:pt x="23639" y="945"/>
                  </a:lnTo>
                  <a:lnTo>
                    <a:pt x="23156" y="1"/>
                  </a:lnTo>
                  <a:lnTo>
                    <a:pt x="22698" y="211"/>
                  </a:lnTo>
                  <a:lnTo>
                    <a:pt x="22316" y="1050"/>
                  </a:lnTo>
                  <a:lnTo>
                    <a:pt x="22011" y="2204"/>
                  </a:lnTo>
                  <a:lnTo>
                    <a:pt x="21807" y="3253"/>
                  </a:lnTo>
                  <a:lnTo>
                    <a:pt x="21731" y="3672"/>
                  </a:lnTo>
                  <a:lnTo>
                    <a:pt x="21451" y="6819"/>
                  </a:lnTo>
                  <a:lnTo>
                    <a:pt x="21069" y="9966"/>
                  </a:lnTo>
                  <a:lnTo>
                    <a:pt x="20560" y="13113"/>
                  </a:lnTo>
                  <a:lnTo>
                    <a:pt x="20001" y="16155"/>
                  </a:lnTo>
                  <a:lnTo>
                    <a:pt x="19365" y="19197"/>
                  </a:lnTo>
                  <a:lnTo>
                    <a:pt x="18678" y="22134"/>
                  </a:lnTo>
                  <a:lnTo>
                    <a:pt x="17965" y="24861"/>
                  </a:lnTo>
                  <a:lnTo>
                    <a:pt x="17253" y="27483"/>
                  </a:lnTo>
                  <a:lnTo>
                    <a:pt x="16566" y="29896"/>
                  </a:lnTo>
                  <a:lnTo>
                    <a:pt x="15879" y="32099"/>
                  </a:lnTo>
                  <a:lnTo>
                    <a:pt x="15268" y="33987"/>
                  </a:lnTo>
                  <a:lnTo>
                    <a:pt x="14708" y="35665"/>
                  </a:lnTo>
                  <a:lnTo>
                    <a:pt x="14250" y="37029"/>
                  </a:lnTo>
                  <a:lnTo>
                    <a:pt x="13868" y="37973"/>
                  </a:lnTo>
                  <a:lnTo>
                    <a:pt x="13639" y="38602"/>
                  </a:lnTo>
                  <a:lnTo>
                    <a:pt x="13538" y="38812"/>
                  </a:lnTo>
                  <a:lnTo>
                    <a:pt x="13207" y="37553"/>
                  </a:lnTo>
                  <a:lnTo>
                    <a:pt x="12876" y="36294"/>
                  </a:lnTo>
                  <a:lnTo>
                    <a:pt x="12571" y="34931"/>
                  </a:lnTo>
                  <a:lnTo>
                    <a:pt x="12240" y="33567"/>
                  </a:lnTo>
                  <a:lnTo>
                    <a:pt x="11935" y="32204"/>
                  </a:lnTo>
                  <a:lnTo>
                    <a:pt x="11604" y="30840"/>
                  </a:lnTo>
                  <a:lnTo>
                    <a:pt x="11324" y="29371"/>
                  </a:lnTo>
                  <a:lnTo>
                    <a:pt x="11044" y="27903"/>
                  </a:lnTo>
                  <a:lnTo>
                    <a:pt x="10764" y="26434"/>
                  </a:lnTo>
                  <a:lnTo>
                    <a:pt x="10510" y="24966"/>
                  </a:lnTo>
                  <a:lnTo>
                    <a:pt x="10281" y="23392"/>
                  </a:lnTo>
                  <a:lnTo>
                    <a:pt x="10052" y="21924"/>
                  </a:lnTo>
                  <a:lnTo>
                    <a:pt x="9848" y="20350"/>
                  </a:lnTo>
                  <a:lnTo>
                    <a:pt x="9695" y="18777"/>
                  </a:lnTo>
                  <a:lnTo>
                    <a:pt x="9543" y="17308"/>
                  </a:lnTo>
                  <a:lnTo>
                    <a:pt x="9441" y="15735"/>
                  </a:lnTo>
                  <a:lnTo>
                    <a:pt x="9365" y="15315"/>
                  </a:lnTo>
                  <a:lnTo>
                    <a:pt x="9161" y="14267"/>
                  </a:lnTo>
                  <a:lnTo>
                    <a:pt x="8856" y="13218"/>
                  </a:lnTo>
                  <a:lnTo>
                    <a:pt x="8449" y="12378"/>
                  </a:lnTo>
                  <a:lnTo>
                    <a:pt x="8016" y="12169"/>
                  </a:lnTo>
                  <a:lnTo>
                    <a:pt x="7507" y="13218"/>
                  </a:lnTo>
                  <a:lnTo>
                    <a:pt x="7024" y="15735"/>
                  </a:lnTo>
                  <a:lnTo>
                    <a:pt x="6540" y="20350"/>
                  </a:lnTo>
                  <a:lnTo>
                    <a:pt x="6515" y="20665"/>
                  </a:lnTo>
                  <a:lnTo>
                    <a:pt x="6438" y="21609"/>
                  </a:lnTo>
                  <a:lnTo>
                    <a:pt x="6311" y="22973"/>
                  </a:lnTo>
                  <a:lnTo>
                    <a:pt x="6108" y="24861"/>
                  </a:lnTo>
                  <a:lnTo>
                    <a:pt x="5879" y="27064"/>
                  </a:lnTo>
                  <a:lnTo>
                    <a:pt x="5599" y="29581"/>
                  </a:lnTo>
                  <a:lnTo>
                    <a:pt x="5268" y="32308"/>
                  </a:lnTo>
                  <a:lnTo>
                    <a:pt x="4912" y="35036"/>
                  </a:lnTo>
                  <a:lnTo>
                    <a:pt x="4479" y="37973"/>
                  </a:lnTo>
                  <a:lnTo>
                    <a:pt x="4021" y="40700"/>
                  </a:lnTo>
                  <a:lnTo>
                    <a:pt x="3538" y="43427"/>
                  </a:lnTo>
                  <a:lnTo>
                    <a:pt x="2978" y="45945"/>
                  </a:lnTo>
                  <a:lnTo>
                    <a:pt x="2418" y="48253"/>
                  </a:lnTo>
                  <a:lnTo>
                    <a:pt x="1782" y="50141"/>
                  </a:lnTo>
                  <a:lnTo>
                    <a:pt x="1146" y="51609"/>
                  </a:lnTo>
                  <a:lnTo>
                    <a:pt x="459" y="52553"/>
                  </a:lnTo>
                  <a:lnTo>
                    <a:pt x="433" y="52763"/>
                  </a:lnTo>
                  <a:lnTo>
                    <a:pt x="382" y="53287"/>
                  </a:lnTo>
                  <a:lnTo>
                    <a:pt x="281" y="54022"/>
                  </a:lnTo>
                  <a:lnTo>
                    <a:pt x="204" y="55071"/>
                  </a:lnTo>
                  <a:lnTo>
                    <a:pt x="102" y="56329"/>
                  </a:lnTo>
                  <a:lnTo>
                    <a:pt x="52" y="57588"/>
                  </a:lnTo>
                  <a:lnTo>
                    <a:pt x="1" y="58952"/>
                  </a:lnTo>
                  <a:lnTo>
                    <a:pt x="26" y="60420"/>
                  </a:lnTo>
                  <a:lnTo>
                    <a:pt x="102" y="61784"/>
                  </a:lnTo>
                  <a:lnTo>
                    <a:pt x="255" y="63043"/>
                  </a:lnTo>
                  <a:lnTo>
                    <a:pt x="484" y="64197"/>
                  </a:lnTo>
                  <a:lnTo>
                    <a:pt x="815" y="65141"/>
                  </a:lnTo>
                  <a:lnTo>
                    <a:pt x="1273" y="65875"/>
                  </a:lnTo>
                  <a:lnTo>
                    <a:pt x="1884" y="66294"/>
                  </a:lnTo>
                  <a:lnTo>
                    <a:pt x="2622" y="66294"/>
                  </a:lnTo>
                  <a:lnTo>
                    <a:pt x="3512" y="65980"/>
                  </a:lnTo>
                  <a:lnTo>
                    <a:pt x="3487" y="66190"/>
                  </a:lnTo>
                  <a:lnTo>
                    <a:pt x="3461" y="66819"/>
                  </a:lnTo>
                  <a:lnTo>
                    <a:pt x="3436" y="67658"/>
                  </a:lnTo>
                  <a:lnTo>
                    <a:pt x="3385" y="68812"/>
                  </a:lnTo>
                  <a:lnTo>
                    <a:pt x="3359" y="70071"/>
                  </a:lnTo>
                  <a:lnTo>
                    <a:pt x="3359" y="71329"/>
                  </a:lnTo>
                  <a:lnTo>
                    <a:pt x="3410" y="72588"/>
                  </a:lnTo>
                  <a:lnTo>
                    <a:pt x="3512" y="73742"/>
                  </a:lnTo>
                  <a:lnTo>
                    <a:pt x="3665" y="74686"/>
                  </a:lnTo>
                  <a:lnTo>
                    <a:pt x="3894" y="75315"/>
                  </a:lnTo>
                  <a:lnTo>
                    <a:pt x="4199" y="75630"/>
                  </a:lnTo>
                  <a:lnTo>
                    <a:pt x="4606" y="75525"/>
                  </a:lnTo>
                  <a:lnTo>
                    <a:pt x="5141" y="74896"/>
                  </a:lnTo>
                  <a:lnTo>
                    <a:pt x="5777" y="73637"/>
                  </a:lnTo>
                  <a:lnTo>
                    <a:pt x="6540" y="71749"/>
                  </a:lnTo>
                  <a:lnTo>
                    <a:pt x="7456" y="69022"/>
                  </a:lnTo>
                  <a:lnTo>
                    <a:pt x="7431" y="69861"/>
                  </a:lnTo>
                  <a:lnTo>
                    <a:pt x="7431" y="71959"/>
                  </a:lnTo>
                  <a:lnTo>
                    <a:pt x="7507" y="74686"/>
                  </a:lnTo>
                  <a:lnTo>
                    <a:pt x="7685" y="77308"/>
                  </a:lnTo>
                  <a:lnTo>
                    <a:pt x="8041" y="79197"/>
                  </a:lnTo>
                  <a:lnTo>
                    <a:pt x="8627" y="79826"/>
                  </a:lnTo>
                  <a:lnTo>
                    <a:pt x="9517" y="78357"/>
                  </a:lnTo>
                  <a:lnTo>
                    <a:pt x="10764" y="74162"/>
                  </a:lnTo>
                  <a:lnTo>
                    <a:pt x="10840" y="74686"/>
                  </a:lnTo>
                  <a:lnTo>
                    <a:pt x="11069" y="76155"/>
                  </a:lnTo>
                  <a:lnTo>
                    <a:pt x="11451" y="77938"/>
                  </a:lnTo>
                  <a:lnTo>
                    <a:pt x="11909" y="79511"/>
                  </a:lnTo>
                  <a:lnTo>
                    <a:pt x="12494" y="80560"/>
                  </a:lnTo>
                  <a:lnTo>
                    <a:pt x="13156" y="80665"/>
                  </a:lnTo>
                  <a:lnTo>
                    <a:pt x="13894" y="79092"/>
                  </a:lnTo>
                  <a:lnTo>
                    <a:pt x="14657" y="75630"/>
                  </a:lnTo>
                  <a:lnTo>
                    <a:pt x="14734" y="75106"/>
                  </a:lnTo>
                  <a:lnTo>
                    <a:pt x="14988" y="73637"/>
                  </a:lnTo>
                  <a:lnTo>
                    <a:pt x="15344" y="71749"/>
                  </a:lnTo>
                  <a:lnTo>
                    <a:pt x="15828" y="69756"/>
                  </a:lnTo>
                  <a:lnTo>
                    <a:pt x="16362" y="68078"/>
                  </a:lnTo>
                  <a:lnTo>
                    <a:pt x="16998" y="67029"/>
                  </a:lnTo>
                  <a:lnTo>
                    <a:pt x="17660" y="67134"/>
                  </a:lnTo>
                  <a:lnTo>
                    <a:pt x="18347" y="68707"/>
                  </a:lnTo>
                  <a:lnTo>
                    <a:pt x="18779" y="68392"/>
                  </a:lnTo>
                  <a:lnTo>
                    <a:pt x="19161" y="67553"/>
                  </a:lnTo>
                  <a:lnTo>
                    <a:pt x="19517" y="66609"/>
                  </a:lnTo>
                  <a:lnTo>
                    <a:pt x="19823" y="65350"/>
                  </a:lnTo>
                  <a:lnTo>
                    <a:pt x="20077" y="64197"/>
                  </a:lnTo>
                  <a:lnTo>
                    <a:pt x="20255" y="63148"/>
                  </a:lnTo>
                  <a:lnTo>
                    <a:pt x="20357" y="62518"/>
                  </a:lnTo>
                  <a:lnTo>
                    <a:pt x="20408" y="62204"/>
                  </a:lnTo>
                  <a:lnTo>
                    <a:pt x="21655" y="66399"/>
                  </a:lnTo>
                  <a:lnTo>
                    <a:pt x="22520" y="67868"/>
                  </a:lnTo>
                  <a:lnTo>
                    <a:pt x="23130" y="67239"/>
                  </a:lnTo>
                  <a:lnTo>
                    <a:pt x="23487" y="65350"/>
                  </a:lnTo>
                  <a:lnTo>
                    <a:pt x="23665" y="62728"/>
                  </a:lnTo>
                  <a:lnTo>
                    <a:pt x="23716" y="60001"/>
                  </a:lnTo>
                  <a:lnTo>
                    <a:pt x="23716" y="57903"/>
                  </a:lnTo>
                  <a:lnTo>
                    <a:pt x="23690" y="57064"/>
                  </a:lnTo>
                  <a:lnTo>
                    <a:pt x="24606" y="59791"/>
                  </a:lnTo>
                  <a:lnTo>
                    <a:pt x="25395" y="61679"/>
                  </a:lnTo>
                  <a:lnTo>
                    <a:pt x="26031" y="62938"/>
                  </a:lnTo>
                  <a:lnTo>
                    <a:pt x="26566" y="63567"/>
                  </a:lnTo>
                  <a:lnTo>
                    <a:pt x="26973" y="63672"/>
                  </a:lnTo>
                  <a:lnTo>
                    <a:pt x="27303" y="63357"/>
                  </a:lnTo>
                  <a:lnTo>
                    <a:pt x="27532" y="62623"/>
                  </a:lnTo>
                  <a:lnTo>
                    <a:pt x="27685" y="61679"/>
                  </a:lnTo>
                  <a:lnTo>
                    <a:pt x="27787" y="60525"/>
                  </a:lnTo>
                  <a:lnTo>
                    <a:pt x="27812" y="59162"/>
                  </a:lnTo>
                  <a:lnTo>
                    <a:pt x="27838" y="57903"/>
                  </a:lnTo>
                  <a:lnTo>
                    <a:pt x="27812" y="56644"/>
                  </a:lnTo>
                  <a:lnTo>
                    <a:pt x="27762" y="55490"/>
                  </a:lnTo>
                  <a:lnTo>
                    <a:pt x="27736" y="54651"/>
                  </a:lnTo>
                  <a:lnTo>
                    <a:pt x="27711" y="54022"/>
                  </a:lnTo>
                  <a:lnTo>
                    <a:pt x="27685" y="53812"/>
                  </a:lnTo>
                  <a:lnTo>
                    <a:pt x="28576" y="54232"/>
                  </a:lnTo>
                  <a:lnTo>
                    <a:pt x="29314" y="54127"/>
                  </a:lnTo>
                  <a:lnTo>
                    <a:pt x="29899" y="53812"/>
                  </a:lnTo>
                  <a:lnTo>
                    <a:pt x="30357" y="53078"/>
                  </a:lnTo>
                  <a:lnTo>
                    <a:pt x="30688" y="52134"/>
                  </a:lnTo>
                  <a:lnTo>
                    <a:pt x="30917" y="50980"/>
                  </a:lnTo>
                  <a:lnTo>
                    <a:pt x="31069" y="49721"/>
                  </a:lnTo>
                  <a:lnTo>
                    <a:pt x="31146" y="48357"/>
                  </a:lnTo>
                  <a:lnTo>
                    <a:pt x="31146" y="46889"/>
                  </a:lnTo>
                  <a:lnTo>
                    <a:pt x="31120" y="45525"/>
                  </a:lnTo>
                  <a:lnTo>
                    <a:pt x="31044" y="44162"/>
                  </a:lnTo>
                  <a:lnTo>
                    <a:pt x="30968" y="42903"/>
                  </a:lnTo>
                  <a:lnTo>
                    <a:pt x="30866" y="41854"/>
                  </a:lnTo>
                  <a:lnTo>
                    <a:pt x="30789" y="41120"/>
                  </a:lnTo>
                  <a:lnTo>
                    <a:pt x="30739" y="40595"/>
                  </a:lnTo>
                  <a:lnTo>
                    <a:pt x="30713" y="403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2203550" y="469400"/>
              <a:ext cx="720775" cy="1636375"/>
            </a:xfrm>
            <a:custGeom>
              <a:avLst/>
              <a:gdLst/>
              <a:ahLst/>
              <a:cxnLst/>
              <a:rect l="0" t="0" r="0" b="0"/>
              <a:pathLst>
                <a:path w="28831" h="65455" extrusionOk="0">
                  <a:moveTo>
                    <a:pt x="28245" y="34511"/>
                  </a:moveTo>
                  <a:lnTo>
                    <a:pt x="27558" y="33567"/>
                  </a:lnTo>
                  <a:lnTo>
                    <a:pt x="26947" y="32203"/>
                  </a:lnTo>
                  <a:lnTo>
                    <a:pt x="26387" y="30630"/>
                  </a:lnTo>
                  <a:lnTo>
                    <a:pt x="25878" y="28741"/>
                  </a:lnTo>
                  <a:lnTo>
                    <a:pt x="25395" y="26644"/>
                  </a:lnTo>
                  <a:lnTo>
                    <a:pt x="24988" y="24441"/>
                  </a:lnTo>
                  <a:lnTo>
                    <a:pt x="24632" y="22133"/>
                  </a:lnTo>
                  <a:lnTo>
                    <a:pt x="24326" y="19825"/>
                  </a:lnTo>
                  <a:lnTo>
                    <a:pt x="24046" y="17623"/>
                  </a:lnTo>
                  <a:lnTo>
                    <a:pt x="23817" y="15420"/>
                  </a:lnTo>
                  <a:lnTo>
                    <a:pt x="23614" y="13532"/>
                  </a:lnTo>
                  <a:lnTo>
                    <a:pt x="23461" y="11748"/>
                  </a:lnTo>
                  <a:lnTo>
                    <a:pt x="23359" y="10280"/>
                  </a:lnTo>
                  <a:lnTo>
                    <a:pt x="23257" y="9126"/>
                  </a:lnTo>
                  <a:lnTo>
                    <a:pt x="23232" y="8392"/>
                  </a:lnTo>
                  <a:lnTo>
                    <a:pt x="23207" y="8182"/>
                  </a:lnTo>
                  <a:lnTo>
                    <a:pt x="22749" y="3567"/>
                  </a:lnTo>
                  <a:lnTo>
                    <a:pt x="22341" y="1049"/>
                  </a:lnTo>
                  <a:lnTo>
                    <a:pt x="21985" y="0"/>
                  </a:lnTo>
                  <a:lnTo>
                    <a:pt x="21680" y="105"/>
                  </a:lnTo>
                  <a:lnTo>
                    <a:pt x="21425" y="944"/>
                  </a:lnTo>
                  <a:lnTo>
                    <a:pt x="21247" y="2098"/>
                  </a:lnTo>
                  <a:lnTo>
                    <a:pt x="21146" y="3147"/>
                  </a:lnTo>
                  <a:lnTo>
                    <a:pt x="21095" y="3567"/>
                  </a:lnTo>
                  <a:lnTo>
                    <a:pt x="20815" y="6609"/>
                  </a:lnTo>
                  <a:lnTo>
                    <a:pt x="20433" y="9651"/>
                  </a:lnTo>
                  <a:lnTo>
                    <a:pt x="19924" y="12693"/>
                  </a:lnTo>
                  <a:lnTo>
                    <a:pt x="19339" y="15630"/>
                  </a:lnTo>
                  <a:lnTo>
                    <a:pt x="18703" y="18462"/>
                  </a:lnTo>
                  <a:lnTo>
                    <a:pt x="18016" y="21189"/>
                  </a:lnTo>
                  <a:lnTo>
                    <a:pt x="17303" y="23811"/>
                  </a:lnTo>
                  <a:lnTo>
                    <a:pt x="16565" y="26224"/>
                  </a:lnTo>
                  <a:lnTo>
                    <a:pt x="15853" y="28532"/>
                  </a:lnTo>
                  <a:lnTo>
                    <a:pt x="15140" y="30525"/>
                  </a:lnTo>
                  <a:lnTo>
                    <a:pt x="14504" y="32308"/>
                  </a:lnTo>
                  <a:lnTo>
                    <a:pt x="13919" y="33776"/>
                  </a:lnTo>
                  <a:lnTo>
                    <a:pt x="13410" y="35035"/>
                  </a:lnTo>
                  <a:lnTo>
                    <a:pt x="13003" y="35874"/>
                  </a:lnTo>
                  <a:lnTo>
                    <a:pt x="12723" y="36399"/>
                  </a:lnTo>
                  <a:lnTo>
                    <a:pt x="12570" y="36504"/>
                  </a:lnTo>
                  <a:lnTo>
                    <a:pt x="12240" y="35245"/>
                  </a:lnTo>
                  <a:lnTo>
                    <a:pt x="11909" y="33986"/>
                  </a:lnTo>
                  <a:lnTo>
                    <a:pt x="11578" y="32623"/>
                  </a:lnTo>
                  <a:lnTo>
                    <a:pt x="11247" y="31364"/>
                  </a:lnTo>
                  <a:lnTo>
                    <a:pt x="10942" y="30105"/>
                  </a:lnTo>
                  <a:lnTo>
                    <a:pt x="10611" y="28741"/>
                  </a:lnTo>
                  <a:lnTo>
                    <a:pt x="10306" y="27378"/>
                  </a:lnTo>
                  <a:lnTo>
                    <a:pt x="10000" y="26014"/>
                  </a:lnTo>
                  <a:lnTo>
                    <a:pt x="9695" y="24651"/>
                  </a:lnTo>
                  <a:lnTo>
                    <a:pt x="9441" y="23287"/>
                  </a:lnTo>
                  <a:lnTo>
                    <a:pt x="9186" y="21923"/>
                  </a:lnTo>
                  <a:lnTo>
                    <a:pt x="8957" y="20455"/>
                  </a:lnTo>
                  <a:lnTo>
                    <a:pt x="8754" y="19091"/>
                  </a:lnTo>
                  <a:lnTo>
                    <a:pt x="8576" y="17623"/>
                  </a:lnTo>
                  <a:lnTo>
                    <a:pt x="8423" y="16154"/>
                  </a:lnTo>
                  <a:lnTo>
                    <a:pt x="8296" y="14686"/>
                  </a:lnTo>
                  <a:lnTo>
                    <a:pt x="8245" y="14161"/>
                  </a:lnTo>
                  <a:lnTo>
                    <a:pt x="8092" y="12797"/>
                  </a:lnTo>
                  <a:lnTo>
                    <a:pt x="7863" y="11224"/>
                  </a:lnTo>
                  <a:lnTo>
                    <a:pt x="7583" y="9965"/>
                  </a:lnTo>
                  <a:lnTo>
                    <a:pt x="7227" y="9336"/>
                  </a:lnTo>
                  <a:lnTo>
                    <a:pt x="6820" y="9860"/>
                  </a:lnTo>
                  <a:lnTo>
                    <a:pt x="6387" y="12168"/>
                  </a:lnTo>
                  <a:lnTo>
                    <a:pt x="5929" y="16574"/>
                  </a:lnTo>
                  <a:lnTo>
                    <a:pt x="5904" y="16888"/>
                  </a:lnTo>
                  <a:lnTo>
                    <a:pt x="5878" y="17727"/>
                  </a:lnTo>
                  <a:lnTo>
                    <a:pt x="5777" y="18986"/>
                  </a:lnTo>
                  <a:lnTo>
                    <a:pt x="5675" y="20665"/>
                  </a:lnTo>
                  <a:lnTo>
                    <a:pt x="5522" y="22658"/>
                  </a:lnTo>
                  <a:lnTo>
                    <a:pt x="5319" y="24860"/>
                  </a:lnTo>
                  <a:lnTo>
                    <a:pt x="5090" y="27273"/>
                  </a:lnTo>
                  <a:lnTo>
                    <a:pt x="4835" y="29790"/>
                  </a:lnTo>
                  <a:lnTo>
                    <a:pt x="4504" y="32413"/>
                  </a:lnTo>
                  <a:lnTo>
                    <a:pt x="4148" y="35035"/>
                  </a:lnTo>
                  <a:lnTo>
                    <a:pt x="3741" y="37448"/>
                  </a:lnTo>
                  <a:lnTo>
                    <a:pt x="3257" y="39755"/>
                  </a:lnTo>
                  <a:lnTo>
                    <a:pt x="2749" y="41853"/>
                  </a:lnTo>
                  <a:lnTo>
                    <a:pt x="2189" y="43637"/>
                  </a:lnTo>
                  <a:lnTo>
                    <a:pt x="1578" y="45000"/>
                  </a:lnTo>
                  <a:lnTo>
                    <a:pt x="891" y="45944"/>
                  </a:lnTo>
                  <a:lnTo>
                    <a:pt x="866" y="46049"/>
                  </a:lnTo>
                  <a:lnTo>
                    <a:pt x="764" y="46364"/>
                  </a:lnTo>
                  <a:lnTo>
                    <a:pt x="637" y="46888"/>
                  </a:lnTo>
                  <a:lnTo>
                    <a:pt x="484" y="47623"/>
                  </a:lnTo>
                  <a:lnTo>
                    <a:pt x="331" y="48357"/>
                  </a:lnTo>
                  <a:lnTo>
                    <a:pt x="204" y="49196"/>
                  </a:lnTo>
                  <a:lnTo>
                    <a:pt x="77" y="50035"/>
                  </a:lnTo>
                  <a:lnTo>
                    <a:pt x="26" y="50979"/>
                  </a:lnTo>
                  <a:lnTo>
                    <a:pt x="0" y="51818"/>
                  </a:lnTo>
                  <a:lnTo>
                    <a:pt x="77" y="52553"/>
                  </a:lnTo>
                  <a:lnTo>
                    <a:pt x="255" y="53182"/>
                  </a:lnTo>
                  <a:lnTo>
                    <a:pt x="535" y="53707"/>
                  </a:lnTo>
                  <a:lnTo>
                    <a:pt x="942" y="54021"/>
                  </a:lnTo>
                  <a:lnTo>
                    <a:pt x="1476" y="54126"/>
                  </a:lnTo>
                  <a:lnTo>
                    <a:pt x="2189" y="53916"/>
                  </a:lnTo>
                  <a:lnTo>
                    <a:pt x="3079" y="53497"/>
                  </a:lnTo>
                  <a:lnTo>
                    <a:pt x="3054" y="53707"/>
                  </a:lnTo>
                  <a:lnTo>
                    <a:pt x="3028" y="54231"/>
                  </a:lnTo>
                  <a:lnTo>
                    <a:pt x="2978" y="55070"/>
                  </a:lnTo>
                  <a:lnTo>
                    <a:pt x="2901" y="56014"/>
                  </a:lnTo>
                  <a:lnTo>
                    <a:pt x="2876" y="57168"/>
                  </a:lnTo>
                  <a:lnTo>
                    <a:pt x="2850" y="58322"/>
                  </a:lnTo>
                  <a:lnTo>
                    <a:pt x="2876" y="59371"/>
                  </a:lnTo>
                  <a:lnTo>
                    <a:pt x="2952" y="60315"/>
                  </a:lnTo>
                  <a:lnTo>
                    <a:pt x="3079" y="61154"/>
                  </a:lnTo>
                  <a:lnTo>
                    <a:pt x="3283" y="61679"/>
                  </a:lnTo>
                  <a:lnTo>
                    <a:pt x="3563" y="61888"/>
                  </a:lnTo>
                  <a:lnTo>
                    <a:pt x="3970" y="61679"/>
                  </a:lnTo>
                  <a:lnTo>
                    <a:pt x="4453" y="60944"/>
                  </a:lnTo>
                  <a:lnTo>
                    <a:pt x="5090" y="59581"/>
                  </a:lnTo>
                  <a:lnTo>
                    <a:pt x="5853" y="57693"/>
                  </a:lnTo>
                  <a:lnTo>
                    <a:pt x="6769" y="54965"/>
                  </a:lnTo>
                  <a:lnTo>
                    <a:pt x="6744" y="55804"/>
                  </a:lnTo>
                  <a:lnTo>
                    <a:pt x="6744" y="57693"/>
                  </a:lnTo>
                  <a:lnTo>
                    <a:pt x="6794" y="60210"/>
                  </a:lnTo>
                  <a:lnTo>
                    <a:pt x="6973" y="62623"/>
                  </a:lnTo>
                  <a:lnTo>
                    <a:pt x="7329" y="64301"/>
                  </a:lnTo>
                  <a:lnTo>
                    <a:pt x="7914" y="64721"/>
                  </a:lnTo>
                  <a:lnTo>
                    <a:pt x="8805" y="63147"/>
                  </a:lnTo>
                  <a:lnTo>
                    <a:pt x="10077" y="58951"/>
                  </a:lnTo>
                  <a:lnTo>
                    <a:pt x="10153" y="59476"/>
                  </a:lnTo>
                  <a:lnTo>
                    <a:pt x="10331" y="60944"/>
                  </a:lnTo>
                  <a:lnTo>
                    <a:pt x="10637" y="62728"/>
                  </a:lnTo>
                  <a:lnTo>
                    <a:pt x="11069" y="64406"/>
                  </a:lnTo>
                  <a:lnTo>
                    <a:pt x="11578" y="65455"/>
                  </a:lnTo>
                  <a:lnTo>
                    <a:pt x="12189" y="65455"/>
                  </a:lnTo>
                  <a:lnTo>
                    <a:pt x="12876" y="63986"/>
                  </a:lnTo>
                  <a:lnTo>
                    <a:pt x="13639" y="60420"/>
                  </a:lnTo>
                  <a:lnTo>
                    <a:pt x="13690" y="59790"/>
                  </a:lnTo>
                  <a:lnTo>
                    <a:pt x="13868" y="58322"/>
                  </a:lnTo>
                  <a:lnTo>
                    <a:pt x="14148" y="56329"/>
                  </a:lnTo>
                  <a:lnTo>
                    <a:pt x="14530" y="54231"/>
                  </a:lnTo>
                  <a:lnTo>
                    <a:pt x="15013" y="52448"/>
                  </a:lnTo>
                  <a:lnTo>
                    <a:pt x="15573" y="51399"/>
                  </a:lnTo>
                  <a:lnTo>
                    <a:pt x="16184" y="51504"/>
                  </a:lnTo>
                  <a:lnTo>
                    <a:pt x="16871" y="53077"/>
                  </a:lnTo>
                  <a:lnTo>
                    <a:pt x="17303" y="52658"/>
                  </a:lnTo>
                  <a:lnTo>
                    <a:pt x="17710" y="51609"/>
                  </a:lnTo>
                  <a:lnTo>
                    <a:pt x="18092" y="50140"/>
                  </a:lnTo>
                  <a:lnTo>
                    <a:pt x="18423" y="48567"/>
                  </a:lnTo>
                  <a:lnTo>
                    <a:pt x="18677" y="46993"/>
                  </a:lnTo>
                  <a:lnTo>
                    <a:pt x="18881" y="45734"/>
                  </a:lnTo>
                  <a:lnTo>
                    <a:pt x="19008" y="44686"/>
                  </a:lnTo>
                  <a:lnTo>
                    <a:pt x="19059" y="44371"/>
                  </a:lnTo>
                  <a:lnTo>
                    <a:pt x="20280" y="48567"/>
                  </a:lnTo>
                  <a:lnTo>
                    <a:pt x="21146" y="50140"/>
                  </a:lnTo>
                  <a:lnTo>
                    <a:pt x="21705" y="49825"/>
                  </a:lnTo>
                  <a:lnTo>
                    <a:pt x="22036" y="48042"/>
                  </a:lnTo>
                  <a:lnTo>
                    <a:pt x="22163" y="45734"/>
                  </a:lnTo>
                  <a:lnTo>
                    <a:pt x="22189" y="43217"/>
                  </a:lnTo>
                  <a:lnTo>
                    <a:pt x="22163" y="41224"/>
                  </a:lnTo>
                  <a:lnTo>
                    <a:pt x="22138" y="40490"/>
                  </a:lnTo>
                  <a:lnTo>
                    <a:pt x="23054" y="43217"/>
                  </a:lnTo>
                  <a:lnTo>
                    <a:pt x="23817" y="45210"/>
                  </a:lnTo>
                  <a:lnTo>
                    <a:pt x="24428" y="46469"/>
                  </a:lnTo>
                  <a:lnTo>
                    <a:pt x="24911" y="47203"/>
                  </a:lnTo>
                  <a:lnTo>
                    <a:pt x="25268" y="47413"/>
                  </a:lnTo>
                  <a:lnTo>
                    <a:pt x="25548" y="47098"/>
                  </a:lnTo>
                  <a:lnTo>
                    <a:pt x="25726" y="46469"/>
                  </a:lnTo>
                  <a:lnTo>
                    <a:pt x="25827" y="45630"/>
                  </a:lnTo>
                  <a:lnTo>
                    <a:pt x="25853" y="44581"/>
                  </a:lnTo>
                  <a:lnTo>
                    <a:pt x="25853" y="43427"/>
                  </a:lnTo>
                  <a:lnTo>
                    <a:pt x="25802" y="42168"/>
                  </a:lnTo>
                  <a:lnTo>
                    <a:pt x="25751" y="41014"/>
                  </a:lnTo>
                  <a:lnTo>
                    <a:pt x="25675" y="39965"/>
                  </a:lnTo>
                  <a:lnTo>
                    <a:pt x="25598" y="39021"/>
                  </a:lnTo>
                  <a:lnTo>
                    <a:pt x="25548" y="38497"/>
                  </a:lnTo>
                  <a:lnTo>
                    <a:pt x="25522" y="38287"/>
                  </a:lnTo>
                  <a:lnTo>
                    <a:pt x="26413" y="38811"/>
                  </a:lnTo>
                  <a:lnTo>
                    <a:pt x="27125" y="39021"/>
                  </a:lnTo>
                  <a:lnTo>
                    <a:pt x="27685" y="39126"/>
                  </a:lnTo>
                  <a:lnTo>
                    <a:pt x="28118" y="39021"/>
                  </a:lnTo>
                  <a:lnTo>
                    <a:pt x="28448" y="38811"/>
                  </a:lnTo>
                  <a:lnTo>
                    <a:pt x="28652" y="38497"/>
                  </a:lnTo>
                  <a:lnTo>
                    <a:pt x="28779" y="38077"/>
                  </a:lnTo>
                  <a:lnTo>
                    <a:pt x="28830" y="37658"/>
                  </a:lnTo>
                  <a:lnTo>
                    <a:pt x="28805" y="37133"/>
                  </a:lnTo>
                  <a:lnTo>
                    <a:pt x="28754" y="36609"/>
                  </a:lnTo>
                  <a:lnTo>
                    <a:pt x="28652" y="36084"/>
                  </a:lnTo>
                  <a:lnTo>
                    <a:pt x="28550" y="35560"/>
                  </a:lnTo>
                  <a:lnTo>
                    <a:pt x="28448" y="35140"/>
                  </a:lnTo>
                  <a:lnTo>
                    <a:pt x="28347" y="34825"/>
                  </a:lnTo>
                  <a:lnTo>
                    <a:pt x="28270" y="34616"/>
                  </a:lnTo>
                  <a:lnTo>
                    <a:pt x="28245" y="345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2381025" y="461525"/>
              <a:ext cx="250025" cy="2433600"/>
            </a:xfrm>
            <a:custGeom>
              <a:avLst/>
              <a:gdLst/>
              <a:ahLst/>
              <a:cxnLst/>
              <a:rect l="0" t="0" r="0" b="0"/>
              <a:pathLst>
                <a:path w="10001" h="97344" extrusionOk="0">
                  <a:moveTo>
                    <a:pt x="5013" y="30105"/>
                  </a:moveTo>
                  <a:lnTo>
                    <a:pt x="4963" y="29686"/>
                  </a:lnTo>
                  <a:lnTo>
                    <a:pt x="4835" y="28427"/>
                  </a:lnTo>
                  <a:lnTo>
                    <a:pt x="4606" y="26644"/>
                  </a:lnTo>
                  <a:lnTo>
                    <a:pt x="4326" y="24336"/>
                  </a:lnTo>
                  <a:lnTo>
                    <a:pt x="3970" y="21819"/>
                  </a:lnTo>
                  <a:lnTo>
                    <a:pt x="3589" y="19301"/>
                  </a:lnTo>
                  <a:lnTo>
                    <a:pt x="3181" y="16784"/>
                  </a:lnTo>
                  <a:lnTo>
                    <a:pt x="2749" y="14581"/>
                  </a:lnTo>
                  <a:lnTo>
                    <a:pt x="2316" y="12903"/>
                  </a:lnTo>
                  <a:lnTo>
                    <a:pt x="1884" y="11749"/>
                  </a:lnTo>
                  <a:lnTo>
                    <a:pt x="1451" y="11539"/>
                  </a:lnTo>
                  <a:lnTo>
                    <a:pt x="1069" y="12168"/>
                  </a:lnTo>
                  <a:lnTo>
                    <a:pt x="739" y="14056"/>
                  </a:lnTo>
                  <a:lnTo>
                    <a:pt x="433" y="17203"/>
                  </a:lnTo>
                  <a:lnTo>
                    <a:pt x="230" y="21924"/>
                  </a:lnTo>
                  <a:lnTo>
                    <a:pt x="77" y="28322"/>
                  </a:lnTo>
                  <a:lnTo>
                    <a:pt x="77" y="28532"/>
                  </a:lnTo>
                  <a:lnTo>
                    <a:pt x="52" y="28952"/>
                  </a:lnTo>
                  <a:lnTo>
                    <a:pt x="26" y="29896"/>
                  </a:lnTo>
                  <a:lnTo>
                    <a:pt x="1" y="31049"/>
                  </a:lnTo>
                  <a:lnTo>
                    <a:pt x="26" y="32518"/>
                  </a:lnTo>
                  <a:lnTo>
                    <a:pt x="52" y="34301"/>
                  </a:lnTo>
                  <a:lnTo>
                    <a:pt x="103" y="36504"/>
                  </a:lnTo>
                  <a:lnTo>
                    <a:pt x="204" y="38917"/>
                  </a:lnTo>
                  <a:lnTo>
                    <a:pt x="382" y="41749"/>
                  </a:lnTo>
                  <a:lnTo>
                    <a:pt x="586" y="44791"/>
                  </a:lnTo>
                  <a:lnTo>
                    <a:pt x="891" y="48252"/>
                  </a:lnTo>
                  <a:lnTo>
                    <a:pt x="1273" y="51924"/>
                  </a:lnTo>
                  <a:lnTo>
                    <a:pt x="1731" y="55910"/>
                  </a:lnTo>
                  <a:lnTo>
                    <a:pt x="2291" y="60210"/>
                  </a:lnTo>
                  <a:lnTo>
                    <a:pt x="2978" y="64826"/>
                  </a:lnTo>
                  <a:lnTo>
                    <a:pt x="3767" y="69651"/>
                  </a:lnTo>
                  <a:lnTo>
                    <a:pt x="3894" y="70595"/>
                  </a:lnTo>
                  <a:lnTo>
                    <a:pt x="4225" y="73008"/>
                  </a:lnTo>
                  <a:lnTo>
                    <a:pt x="4708" y="76469"/>
                  </a:lnTo>
                  <a:lnTo>
                    <a:pt x="5293" y="80770"/>
                  </a:lnTo>
                  <a:lnTo>
                    <a:pt x="5929" y="85385"/>
                  </a:lnTo>
                  <a:lnTo>
                    <a:pt x="6540" y="90001"/>
                  </a:lnTo>
                  <a:lnTo>
                    <a:pt x="7100" y="94091"/>
                  </a:lnTo>
                  <a:lnTo>
                    <a:pt x="7533" y="97343"/>
                  </a:lnTo>
                  <a:lnTo>
                    <a:pt x="7507" y="96609"/>
                  </a:lnTo>
                  <a:lnTo>
                    <a:pt x="7482" y="94616"/>
                  </a:lnTo>
                  <a:lnTo>
                    <a:pt x="7431" y="91364"/>
                  </a:lnTo>
                  <a:lnTo>
                    <a:pt x="7431" y="87063"/>
                  </a:lnTo>
                  <a:lnTo>
                    <a:pt x="7456" y="81714"/>
                  </a:lnTo>
                  <a:lnTo>
                    <a:pt x="7533" y="75630"/>
                  </a:lnTo>
                  <a:lnTo>
                    <a:pt x="7736" y="68707"/>
                  </a:lnTo>
                  <a:lnTo>
                    <a:pt x="8016" y="61259"/>
                  </a:lnTo>
                  <a:lnTo>
                    <a:pt x="8169" y="59581"/>
                  </a:lnTo>
                  <a:lnTo>
                    <a:pt x="8550" y="54861"/>
                  </a:lnTo>
                  <a:lnTo>
                    <a:pt x="9034" y="47833"/>
                  </a:lnTo>
                  <a:lnTo>
                    <a:pt x="9543" y="39231"/>
                  </a:lnTo>
                  <a:lnTo>
                    <a:pt x="9899" y="29581"/>
                  </a:lnTo>
                  <a:lnTo>
                    <a:pt x="10001" y="19721"/>
                  </a:lnTo>
                  <a:lnTo>
                    <a:pt x="9772" y="10175"/>
                  </a:lnTo>
                  <a:lnTo>
                    <a:pt x="9059" y="1784"/>
                  </a:lnTo>
                  <a:lnTo>
                    <a:pt x="8932" y="1364"/>
                  </a:lnTo>
                  <a:lnTo>
                    <a:pt x="8550" y="525"/>
                  </a:lnTo>
                  <a:lnTo>
                    <a:pt x="8016" y="1"/>
                  </a:lnTo>
                  <a:lnTo>
                    <a:pt x="7380" y="630"/>
                  </a:lnTo>
                  <a:lnTo>
                    <a:pt x="6718" y="3252"/>
                  </a:lnTo>
                  <a:lnTo>
                    <a:pt x="6031" y="8497"/>
                  </a:lnTo>
                  <a:lnTo>
                    <a:pt x="5446" y="17203"/>
                  </a:lnTo>
                  <a:lnTo>
                    <a:pt x="5013" y="30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2409025" y="684425"/>
              <a:ext cx="198500" cy="1872400"/>
            </a:xfrm>
            <a:custGeom>
              <a:avLst/>
              <a:gdLst/>
              <a:ahLst/>
              <a:cxnLst/>
              <a:rect l="0" t="0" r="0" b="0"/>
              <a:pathLst>
                <a:path w="7940" h="74896" extrusionOk="0">
                  <a:moveTo>
                    <a:pt x="4148" y="32728"/>
                  </a:moveTo>
                  <a:lnTo>
                    <a:pt x="4097" y="32203"/>
                  </a:lnTo>
                  <a:lnTo>
                    <a:pt x="3995" y="30840"/>
                  </a:lnTo>
                  <a:lnTo>
                    <a:pt x="3817" y="28742"/>
                  </a:lnTo>
                  <a:lnTo>
                    <a:pt x="3563" y="26224"/>
                  </a:lnTo>
                  <a:lnTo>
                    <a:pt x="3283" y="23392"/>
                  </a:lnTo>
                  <a:lnTo>
                    <a:pt x="2952" y="20455"/>
                  </a:lnTo>
                  <a:lnTo>
                    <a:pt x="2621" y="17518"/>
                  </a:lnTo>
                  <a:lnTo>
                    <a:pt x="2240" y="14896"/>
                  </a:lnTo>
                  <a:lnTo>
                    <a:pt x="1883" y="12693"/>
                  </a:lnTo>
                  <a:lnTo>
                    <a:pt x="1527" y="11120"/>
                  </a:lnTo>
                  <a:lnTo>
                    <a:pt x="1171" y="10490"/>
                  </a:lnTo>
                  <a:lnTo>
                    <a:pt x="840" y="10805"/>
                  </a:lnTo>
                  <a:lnTo>
                    <a:pt x="560" y="12273"/>
                  </a:lnTo>
                  <a:lnTo>
                    <a:pt x="331" y="15210"/>
                  </a:lnTo>
                  <a:lnTo>
                    <a:pt x="153" y="19826"/>
                  </a:lnTo>
                  <a:lnTo>
                    <a:pt x="26" y="26120"/>
                  </a:lnTo>
                  <a:lnTo>
                    <a:pt x="0" y="26539"/>
                  </a:lnTo>
                  <a:lnTo>
                    <a:pt x="0" y="27903"/>
                  </a:lnTo>
                  <a:lnTo>
                    <a:pt x="51" y="30106"/>
                  </a:lnTo>
                  <a:lnTo>
                    <a:pt x="229" y="33147"/>
                  </a:lnTo>
                  <a:lnTo>
                    <a:pt x="586" y="37029"/>
                  </a:lnTo>
                  <a:lnTo>
                    <a:pt x="1171" y="41749"/>
                  </a:lnTo>
                  <a:lnTo>
                    <a:pt x="2036" y="47308"/>
                  </a:lnTo>
                  <a:lnTo>
                    <a:pt x="3257" y="53602"/>
                  </a:lnTo>
                  <a:lnTo>
                    <a:pt x="3334" y="54127"/>
                  </a:lnTo>
                  <a:lnTo>
                    <a:pt x="3512" y="55490"/>
                  </a:lnTo>
                  <a:lnTo>
                    <a:pt x="3792" y="57588"/>
                  </a:lnTo>
                  <a:lnTo>
                    <a:pt x="4122" y="60315"/>
                  </a:lnTo>
                  <a:lnTo>
                    <a:pt x="4479" y="63567"/>
                  </a:lnTo>
                  <a:lnTo>
                    <a:pt x="4860" y="67238"/>
                  </a:lnTo>
                  <a:lnTo>
                    <a:pt x="5191" y="71015"/>
                  </a:lnTo>
                  <a:lnTo>
                    <a:pt x="5471" y="74896"/>
                  </a:lnTo>
                  <a:lnTo>
                    <a:pt x="5471" y="74476"/>
                  </a:lnTo>
                  <a:lnTo>
                    <a:pt x="5446" y="73322"/>
                  </a:lnTo>
                  <a:lnTo>
                    <a:pt x="5446" y="71329"/>
                  </a:lnTo>
                  <a:lnTo>
                    <a:pt x="5471" y="68392"/>
                  </a:lnTo>
                  <a:lnTo>
                    <a:pt x="5547" y="64511"/>
                  </a:lnTo>
                  <a:lnTo>
                    <a:pt x="5675" y="59581"/>
                  </a:lnTo>
                  <a:lnTo>
                    <a:pt x="5904" y="53497"/>
                  </a:lnTo>
                  <a:lnTo>
                    <a:pt x="6209" y="46364"/>
                  </a:lnTo>
                  <a:lnTo>
                    <a:pt x="6336" y="44896"/>
                  </a:lnTo>
                  <a:lnTo>
                    <a:pt x="6692" y="40805"/>
                  </a:lnTo>
                  <a:lnTo>
                    <a:pt x="7125" y="34826"/>
                  </a:lnTo>
                  <a:lnTo>
                    <a:pt x="7558" y="27693"/>
                  </a:lnTo>
                  <a:lnTo>
                    <a:pt x="7863" y="20036"/>
                  </a:lnTo>
                  <a:lnTo>
                    <a:pt x="7939" y="12483"/>
                  </a:lnTo>
                  <a:lnTo>
                    <a:pt x="7685" y="5770"/>
                  </a:lnTo>
                  <a:lnTo>
                    <a:pt x="6998" y="630"/>
                  </a:lnTo>
                  <a:lnTo>
                    <a:pt x="6921" y="315"/>
                  </a:lnTo>
                  <a:lnTo>
                    <a:pt x="6692" y="1"/>
                  </a:lnTo>
                  <a:lnTo>
                    <a:pt x="6362" y="106"/>
                  </a:lnTo>
                  <a:lnTo>
                    <a:pt x="5955" y="1469"/>
                  </a:lnTo>
                  <a:lnTo>
                    <a:pt x="5497" y="4826"/>
                  </a:lnTo>
                  <a:lnTo>
                    <a:pt x="5013" y="10595"/>
                  </a:lnTo>
                  <a:lnTo>
                    <a:pt x="4555" y="19721"/>
                  </a:lnTo>
                  <a:lnTo>
                    <a:pt x="4148" y="3272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1184475" y="233375"/>
              <a:ext cx="680675" cy="2208075"/>
            </a:xfrm>
            <a:custGeom>
              <a:avLst/>
              <a:gdLst/>
              <a:ahLst/>
              <a:cxnLst/>
              <a:rect l="0" t="0" r="0" b="0"/>
              <a:pathLst>
                <a:path w="27227" h="88323" extrusionOk="0">
                  <a:moveTo>
                    <a:pt x="10993" y="36294"/>
                  </a:moveTo>
                  <a:lnTo>
                    <a:pt x="10942" y="36085"/>
                  </a:lnTo>
                  <a:lnTo>
                    <a:pt x="10814" y="35560"/>
                  </a:lnTo>
                  <a:lnTo>
                    <a:pt x="10611" y="34616"/>
                  </a:lnTo>
                  <a:lnTo>
                    <a:pt x="10331" y="33357"/>
                  </a:lnTo>
                  <a:lnTo>
                    <a:pt x="10000" y="31784"/>
                  </a:lnTo>
                  <a:lnTo>
                    <a:pt x="9644" y="30001"/>
                  </a:lnTo>
                  <a:lnTo>
                    <a:pt x="9262" y="28008"/>
                  </a:lnTo>
                  <a:lnTo>
                    <a:pt x="8855" y="25805"/>
                  </a:lnTo>
                  <a:lnTo>
                    <a:pt x="8448" y="23392"/>
                  </a:lnTo>
                  <a:lnTo>
                    <a:pt x="8066" y="20980"/>
                  </a:lnTo>
                  <a:lnTo>
                    <a:pt x="7685" y="18357"/>
                  </a:lnTo>
                  <a:lnTo>
                    <a:pt x="7328" y="15735"/>
                  </a:lnTo>
                  <a:lnTo>
                    <a:pt x="7023" y="13008"/>
                  </a:lnTo>
                  <a:lnTo>
                    <a:pt x="6794" y="10385"/>
                  </a:lnTo>
                  <a:lnTo>
                    <a:pt x="6616" y="7763"/>
                  </a:lnTo>
                  <a:lnTo>
                    <a:pt x="6514" y="5141"/>
                  </a:lnTo>
                  <a:lnTo>
                    <a:pt x="6489" y="4511"/>
                  </a:lnTo>
                  <a:lnTo>
                    <a:pt x="6438" y="3148"/>
                  </a:lnTo>
                  <a:lnTo>
                    <a:pt x="6311" y="1574"/>
                  </a:lnTo>
                  <a:lnTo>
                    <a:pt x="6158" y="315"/>
                  </a:lnTo>
                  <a:lnTo>
                    <a:pt x="5954" y="1"/>
                  </a:lnTo>
                  <a:lnTo>
                    <a:pt x="5725" y="1155"/>
                  </a:lnTo>
                  <a:lnTo>
                    <a:pt x="5420" y="4406"/>
                  </a:lnTo>
                  <a:lnTo>
                    <a:pt x="5089" y="10280"/>
                  </a:lnTo>
                  <a:lnTo>
                    <a:pt x="5064" y="10700"/>
                  </a:lnTo>
                  <a:lnTo>
                    <a:pt x="5013" y="11854"/>
                  </a:lnTo>
                  <a:lnTo>
                    <a:pt x="4937" y="13742"/>
                  </a:lnTo>
                  <a:lnTo>
                    <a:pt x="4809" y="16050"/>
                  </a:lnTo>
                  <a:lnTo>
                    <a:pt x="4657" y="18987"/>
                  </a:lnTo>
                  <a:lnTo>
                    <a:pt x="4453" y="22238"/>
                  </a:lnTo>
                  <a:lnTo>
                    <a:pt x="4224" y="25805"/>
                  </a:lnTo>
                  <a:lnTo>
                    <a:pt x="3970" y="29476"/>
                  </a:lnTo>
                  <a:lnTo>
                    <a:pt x="3664" y="33357"/>
                  </a:lnTo>
                  <a:lnTo>
                    <a:pt x="3333" y="37238"/>
                  </a:lnTo>
                  <a:lnTo>
                    <a:pt x="2952" y="41015"/>
                  </a:lnTo>
                  <a:lnTo>
                    <a:pt x="2545" y="44581"/>
                  </a:lnTo>
                  <a:lnTo>
                    <a:pt x="2087" y="47833"/>
                  </a:lnTo>
                  <a:lnTo>
                    <a:pt x="1603" y="50770"/>
                  </a:lnTo>
                  <a:lnTo>
                    <a:pt x="1069" y="53182"/>
                  </a:lnTo>
                  <a:lnTo>
                    <a:pt x="509" y="55071"/>
                  </a:lnTo>
                  <a:lnTo>
                    <a:pt x="484" y="55280"/>
                  </a:lnTo>
                  <a:lnTo>
                    <a:pt x="407" y="55805"/>
                  </a:lnTo>
                  <a:lnTo>
                    <a:pt x="305" y="56644"/>
                  </a:lnTo>
                  <a:lnTo>
                    <a:pt x="204" y="57693"/>
                  </a:lnTo>
                  <a:lnTo>
                    <a:pt x="102" y="58952"/>
                  </a:lnTo>
                  <a:lnTo>
                    <a:pt x="26" y="60210"/>
                  </a:lnTo>
                  <a:lnTo>
                    <a:pt x="0" y="61469"/>
                  </a:lnTo>
                  <a:lnTo>
                    <a:pt x="26" y="62728"/>
                  </a:lnTo>
                  <a:lnTo>
                    <a:pt x="102" y="63987"/>
                  </a:lnTo>
                  <a:lnTo>
                    <a:pt x="280" y="64931"/>
                  </a:lnTo>
                  <a:lnTo>
                    <a:pt x="585" y="65665"/>
                  </a:lnTo>
                  <a:lnTo>
                    <a:pt x="993" y="66085"/>
                  </a:lnTo>
                  <a:lnTo>
                    <a:pt x="1552" y="66189"/>
                  </a:lnTo>
                  <a:lnTo>
                    <a:pt x="2239" y="65875"/>
                  </a:lnTo>
                  <a:lnTo>
                    <a:pt x="3130" y="65036"/>
                  </a:lnTo>
                  <a:lnTo>
                    <a:pt x="4199" y="63567"/>
                  </a:lnTo>
                  <a:lnTo>
                    <a:pt x="4224" y="64406"/>
                  </a:lnTo>
                  <a:lnTo>
                    <a:pt x="4326" y="66399"/>
                  </a:lnTo>
                  <a:lnTo>
                    <a:pt x="4504" y="68917"/>
                  </a:lnTo>
                  <a:lnTo>
                    <a:pt x="4733" y="71224"/>
                  </a:lnTo>
                  <a:lnTo>
                    <a:pt x="5064" y="72693"/>
                  </a:lnTo>
                  <a:lnTo>
                    <a:pt x="5445" y="72588"/>
                  </a:lnTo>
                  <a:lnTo>
                    <a:pt x="5903" y="70280"/>
                  </a:lnTo>
                  <a:lnTo>
                    <a:pt x="6463" y="65141"/>
                  </a:lnTo>
                  <a:lnTo>
                    <a:pt x="6540" y="65980"/>
                  </a:lnTo>
                  <a:lnTo>
                    <a:pt x="6718" y="67973"/>
                  </a:lnTo>
                  <a:lnTo>
                    <a:pt x="6998" y="70595"/>
                  </a:lnTo>
                  <a:lnTo>
                    <a:pt x="7328" y="73113"/>
                  </a:lnTo>
                  <a:lnTo>
                    <a:pt x="7710" y="75106"/>
                  </a:lnTo>
                  <a:lnTo>
                    <a:pt x="8092" y="75840"/>
                  </a:lnTo>
                  <a:lnTo>
                    <a:pt x="8448" y="74791"/>
                  </a:lnTo>
                  <a:lnTo>
                    <a:pt x="8779" y="71224"/>
                  </a:lnTo>
                  <a:lnTo>
                    <a:pt x="16158" y="76364"/>
                  </a:lnTo>
                  <a:lnTo>
                    <a:pt x="16209" y="76679"/>
                  </a:lnTo>
                  <a:lnTo>
                    <a:pt x="16311" y="77413"/>
                  </a:lnTo>
                  <a:lnTo>
                    <a:pt x="16514" y="78567"/>
                  </a:lnTo>
                  <a:lnTo>
                    <a:pt x="16769" y="79931"/>
                  </a:lnTo>
                  <a:lnTo>
                    <a:pt x="17048" y="81504"/>
                  </a:lnTo>
                  <a:lnTo>
                    <a:pt x="17379" y="83182"/>
                  </a:lnTo>
                  <a:lnTo>
                    <a:pt x="17736" y="84756"/>
                  </a:lnTo>
                  <a:lnTo>
                    <a:pt x="18117" y="86120"/>
                  </a:lnTo>
                  <a:lnTo>
                    <a:pt x="18499" y="87273"/>
                  </a:lnTo>
                  <a:lnTo>
                    <a:pt x="18906" y="88113"/>
                  </a:lnTo>
                  <a:lnTo>
                    <a:pt x="19262" y="88322"/>
                  </a:lnTo>
                  <a:lnTo>
                    <a:pt x="19618" y="88008"/>
                  </a:lnTo>
                  <a:lnTo>
                    <a:pt x="19924" y="87064"/>
                  </a:lnTo>
                  <a:lnTo>
                    <a:pt x="20204" y="85280"/>
                  </a:lnTo>
                  <a:lnTo>
                    <a:pt x="20433" y="82553"/>
                  </a:lnTo>
                  <a:lnTo>
                    <a:pt x="20585" y="78777"/>
                  </a:lnTo>
                  <a:lnTo>
                    <a:pt x="20687" y="78987"/>
                  </a:lnTo>
                  <a:lnTo>
                    <a:pt x="20942" y="79616"/>
                  </a:lnTo>
                  <a:lnTo>
                    <a:pt x="21272" y="80036"/>
                  </a:lnTo>
                  <a:lnTo>
                    <a:pt x="21680" y="80036"/>
                  </a:lnTo>
                  <a:lnTo>
                    <a:pt x="22061" y="79301"/>
                  </a:lnTo>
                  <a:lnTo>
                    <a:pt x="22392" y="77413"/>
                  </a:lnTo>
                  <a:lnTo>
                    <a:pt x="22596" y="73952"/>
                  </a:lnTo>
                  <a:lnTo>
                    <a:pt x="22621" y="68707"/>
                  </a:lnTo>
                  <a:lnTo>
                    <a:pt x="22723" y="69022"/>
                  </a:lnTo>
                  <a:lnTo>
                    <a:pt x="22952" y="69756"/>
                  </a:lnTo>
                  <a:lnTo>
                    <a:pt x="23333" y="70910"/>
                  </a:lnTo>
                  <a:lnTo>
                    <a:pt x="23817" y="72169"/>
                  </a:lnTo>
                  <a:lnTo>
                    <a:pt x="24351" y="73532"/>
                  </a:lnTo>
                  <a:lnTo>
                    <a:pt x="24911" y="74896"/>
                  </a:lnTo>
                  <a:lnTo>
                    <a:pt x="25471" y="75945"/>
                  </a:lnTo>
                  <a:lnTo>
                    <a:pt x="26005" y="76679"/>
                  </a:lnTo>
                  <a:lnTo>
                    <a:pt x="26489" y="76994"/>
                  </a:lnTo>
                  <a:lnTo>
                    <a:pt x="26870" y="76679"/>
                  </a:lnTo>
                  <a:lnTo>
                    <a:pt x="27125" y="75630"/>
                  </a:lnTo>
                  <a:lnTo>
                    <a:pt x="27227" y="73637"/>
                  </a:lnTo>
                  <a:lnTo>
                    <a:pt x="27125" y="70700"/>
                  </a:lnTo>
                  <a:lnTo>
                    <a:pt x="26819" y="66504"/>
                  </a:lnTo>
                  <a:lnTo>
                    <a:pt x="26260" y="61050"/>
                  </a:lnTo>
                  <a:lnTo>
                    <a:pt x="25420" y="54231"/>
                  </a:lnTo>
                  <a:lnTo>
                    <a:pt x="25318" y="53707"/>
                  </a:lnTo>
                  <a:lnTo>
                    <a:pt x="25064" y="52134"/>
                  </a:lnTo>
                  <a:lnTo>
                    <a:pt x="24682" y="49406"/>
                  </a:lnTo>
                  <a:lnTo>
                    <a:pt x="24224" y="45315"/>
                  </a:lnTo>
                  <a:lnTo>
                    <a:pt x="23690" y="39756"/>
                  </a:lnTo>
                  <a:lnTo>
                    <a:pt x="23155" y="32728"/>
                  </a:lnTo>
                  <a:lnTo>
                    <a:pt x="22646" y="23917"/>
                  </a:lnTo>
                  <a:lnTo>
                    <a:pt x="22188" y="13427"/>
                  </a:lnTo>
                  <a:lnTo>
                    <a:pt x="22163" y="12903"/>
                  </a:lnTo>
                  <a:lnTo>
                    <a:pt x="22112" y="11644"/>
                  </a:lnTo>
                  <a:lnTo>
                    <a:pt x="21959" y="10280"/>
                  </a:lnTo>
                  <a:lnTo>
                    <a:pt x="21756" y="9336"/>
                  </a:lnTo>
                  <a:lnTo>
                    <a:pt x="21451" y="9336"/>
                  </a:lnTo>
                  <a:lnTo>
                    <a:pt x="21018" y="10805"/>
                  </a:lnTo>
                  <a:lnTo>
                    <a:pt x="20484" y="14266"/>
                  </a:lnTo>
                  <a:lnTo>
                    <a:pt x="19797" y="20350"/>
                  </a:lnTo>
                  <a:lnTo>
                    <a:pt x="14097" y="68182"/>
                  </a:lnTo>
                  <a:lnTo>
                    <a:pt x="10993" y="362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1209275" y="495625"/>
              <a:ext cx="620900" cy="1767500"/>
            </a:xfrm>
            <a:custGeom>
              <a:avLst/>
              <a:gdLst/>
              <a:ahLst/>
              <a:cxnLst/>
              <a:rect l="0" t="0" r="0" b="0"/>
              <a:pathLst>
                <a:path w="24836" h="70700" extrusionOk="0">
                  <a:moveTo>
                    <a:pt x="10001" y="25804"/>
                  </a:moveTo>
                  <a:lnTo>
                    <a:pt x="9950" y="25699"/>
                  </a:lnTo>
                  <a:lnTo>
                    <a:pt x="9822" y="25490"/>
                  </a:lnTo>
                  <a:lnTo>
                    <a:pt x="9619" y="25070"/>
                  </a:lnTo>
                  <a:lnTo>
                    <a:pt x="9339" y="24546"/>
                  </a:lnTo>
                  <a:lnTo>
                    <a:pt x="9008" y="23916"/>
                  </a:lnTo>
                  <a:lnTo>
                    <a:pt x="8652" y="23077"/>
                  </a:lnTo>
                  <a:lnTo>
                    <a:pt x="8270" y="22028"/>
                  </a:lnTo>
                  <a:lnTo>
                    <a:pt x="7863" y="20874"/>
                  </a:lnTo>
                  <a:lnTo>
                    <a:pt x="7456" y="19511"/>
                  </a:lnTo>
                  <a:lnTo>
                    <a:pt x="7074" y="18042"/>
                  </a:lnTo>
                  <a:lnTo>
                    <a:pt x="6693" y="16364"/>
                  </a:lnTo>
                  <a:lnTo>
                    <a:pt x="6336" y="14581"/>
                  </a:lnTo>
                  <a:lnTo>
                    <a:pt x="6031" y="12692"/>
                  </a:lnTo>
                  <a:lnTo>
                    <a:pt x="5802" y="10490"/>
                  </a:lnTo>
                  <a:lnTo>
                    <a:pt x="5624" y="8182"/>
                  </a:lnTo>
                  <a:lnTo>
                    <a:pt x="5522" y="5769"/>
                  </a:lnTo>
                  <a:lnTo>
                    <a:pt x="5497" y="5140"/>
                  </a:lnTo>
                  <a:lnTo>
                    <a:pt x="5420" y="3776"/>
                  </a:lnTo>
                  <a:lnTo>
                    <a:pt x="5293" y="2098"/>
                  </a:lnTo>
                  <a:lnTo>
                    <a:pt x="5140" y="630"/>
                  </a:lnTo>
                  <a:lnTo>
                    <a:pt x="4962" y="0"/>
                  </a:lnTo>
                  <a:lnTo>
                    <a:pt x="4759" y="734"/>
                  </a:lnTo>
                  <a:lnTo>
                    <a:pt x="4555" y="3252"/>
                  </a:lnTo>
                  <a:lnTo>
                    <a:pt x="4352" y="8182"/>
                  </a:lnTo>
                  <a:lnTo>
                    <a:pt x="4326" y="9441"/>
                  </a:lnTo>
                  <a:lnTo>
                    <a:pt x="4250" y="12692"/>
                  </a:lnTo>
                  <a:lnTo>
                    <a:pt x="4072" y="17518"/>
                  </a:lnTo>
                  <a:lnTo>
                    <a:pt x="3766" y="23182"/>
                  </a:lnTo>
                  <a:lnTo>
                    <a:pt x="3334" y="29371"/>
                  </a:lnTo>
                  <a:lnTo>
                    <a:pt x="2698" y="35350"/>
                  </a:lnTo>
                  <a:lnTo>
                    <a:pt x="1883" y="40595"/>
                  </a:lnTo>
                  <a:lnTo>
                    <a:pt x="840" y="44581"/>
                  </a:lnTo>
                  <a:lnTo>
                    <a:pt x="815" y="44685"/>
                  </a:lnTo>
                  <a:lnTo>
                    <a:pt x="713" y="45000"/>
                  </a:lnTo>
                  <a:lnTo>
                    <a:pt x="586" y="45525"/>
                  </a:lnTo>
                  <a:lnTo>
                    <a:pt x="433" y="46154"/>
                  </a:lnTo>
                  <a:lnTo>
                    <a:pt x="280" y="46783"/>
                  </a:lnTo>
                  <a:lnTo>
                    <a:pt x="153" y="47518"/>
                  </a:lnTo>
                  <a:lnTo>
                    <a:pt x="51" y="48252"/>
                  </a:lnTo>
                  <a:lnTo>
                    <a:pt x="1" y="48881"/>
                  </a:lnTo>
                  <a:lnTo>
                    <a:pt x="51" y="49406"/>
                  </a:lnTo>
                  <a:lnTo>
                    <a:pt x="153" y="49825"/>
                  </a:lnTo>
                  <a:lnTo>
                    <a:pt x="408" y="49930"/>
                  </a:lnTo>
                  <a:lnTo>
                    <a:pt x="764" y="49930"/>
                  </a:lnTo>
                  <a:lnTo>
                    <a:pt x="1273" y="49511"/>
                  </a:lnTo>
                  <a:lnTo>
                    <a:pt x="1960" y="48881"/>
                  </a:lnTo>
                  <a:lnTo>
                    <a:pt x="2825" y="47727"/>
                  </a:lnTo>
                  <a:lnTo>
                    <a:pt x="3894" y="46259"/>
                  </a:lnTo>
                  <a:lnTo>
                    <a:pt x="3894" y="46993"/>
                  </a:lnTo>
                  <a:lnTo>
                    <a:pt x="3919" y="48672"/>
                  </a:lnTo>
                  <a:lnTo>
                    <a:pt x="3995" y="50769"/>
                  </a:lnTo>
                  <a:lnTo>
                    <a:pt x="4123" y="52658"/>
                  </a:lnTo>
                  <a:lnTo>
                    <a:pt x="4326" y="53706"/>
                  </a:lnTo>
                  <a:lnTo>
                    <a:pt x="4606" y="53287"/>
                  </a:lnTo>
                  <a:lnTo>
                    <a:pt x="5013" y="50665"/>
                  </a:lnTo>
                  <a:lnTo>
                    <a:pt x="5522" y="45420"/>
                  </a:lnTo>
                  <a:lnTo>
                    <a:pt x="5573" y="46364"/>
                  </a:lnTo>
                  <a:lnTo>
                    <a:pt x="5700" y="48776"/>
                  </a:lnTo>
                  <a:lnTo>
                    <a:pt x="5929" y="52028"/>
                  </a:lnTo>
                  <a:lnTo>
                    <a:pt x="6184" y="55280"/>
                  </a:lnTo>
                  <a:lnTo>
                    <a:pt x="6489" y="57902"/>
                  </a:lnTo>
                  <a:lnTo>
                    <a:pt x="6794" y="59266"/>
                  </a:lnTo>
                  <a:lnTo>
                    <a:pt x="7125" y="58741"/>
                  </a:lnTo>
                  <a:lnTo>
                    <a:pt x="7431" y="55490"/>
                  </a:lnTo>
                  <a:lnTo>
                    <a:pt x="15166" y="65874"/>
                  </a:lnTo>
                  <a:lnTo>
                    <a:pt x="15293" y="66504"/>
                  </a:lnTo>
                  <a:lnTo>
                    <a:pt x="15649" y="67867"/>
                  </a:lnTo>
                  <a:lnTo>
                    <a:pt x="16133" y="69441"/>
                  </a:lnTo>
                  <a:lnTo>
                    <a:pt x="16744" y="70595"/>
                  </a:lnTo>
                  <a:lnTo>
                    <a:pt x="17354" y="70699"/>
                  </a:lnTo>
                  <a:lnTo>
                    <a:pt x="17965" y="69021"/>
                  </a:lnTo>
                  <a:lnTo>
                    <a:pt x="18448" y="65140"/>
                  </a:lnTo>
                  <a:lnTo>
                    <a:pt x="18805" y="58217"/>
                  </a:lnTo>
                  <a:lnTo>
                    <a:pt x="18906" y="58427"/>
                  </a:lnTo>
                  <a:lnTo>
                    <a:pt x="19186" y="59056"/>
                  </a:lnTo>
                  <a:lnTo>
                    <a:pt x="19542" y="59476"/>
                  </a:lnTo>
                  <a:lnTo>
                    <a:pt x="19975" y="59476"/>
                  </a:lnTo>
                  <a:lnTo>
                    <a:pt x="20382" y="58637"/>
                  </a:lnTo>
                  <a:lnTo>
                    <a:pt x="20738" y="56748"/>
                  </a:lnTo>
                  <a:lnTo>
                    <a:pt x="20967" y="53182"/>
                  </a:lnTo>
                  <a:lnTo>
                    <a:pt x="20993" y="47832"/>
                  </a:lnTo>
                  <a:lnTo>
                    <a:pt x="21069" y="48252"/>
                  </a:lnTo>
                  <a:lnTo>
                    <a:pt x="21298" y="49196"/>
                  </a:lnTo>
                  <a:lnTo>
                    <a:pt x="21629" y="50665"/>
                  </a:lnTo>
                  <a:lnTo>
                    <a:pt x="22036" y="52553"/>
                  </a:lnTo>
                  <a:lnTo>
                    <a:pt x="22520" y="54441"/>
                  </a:lnTo>
                  <a:lnTo>
                    <a:pt x="23003" y="56434"/>
                  </a:lnTo>
                  <a:lnTo>
                    <a:pt x="23487" y="58217"/>
                  </a:lnTo>
                  <a:lnTo>
                    <a:pt x="23945" y="59685"/>
                  </a:lnTo>
                  <a:lnTo>
                    <a:pt x="24352" y="60734"/>
                  </a:lnTo>
                  <a:lnTo>
                    <a:pt x="24632" y="61154"/>
                  </a:lnTo>
                  <a:lnTo>
                    <a:pt x="24810" y="60734"/>
                  </a:lnTo>
                  <a:lnTo>
                    <a:pt x="24835" y="59371"/>
                  </a:lnTo>
                  <a:lnTo>
                    <a:pt x="24682" y="56853"/>
                  </a:lnTo>
                  <a:lnTo>
                    <a:pt x="24301" y="53077"/>
                  </a:lnTo>
                  <a:lnTo>
                    <a:pt x="23690" y="47937"/>
                  </a:lnTo>
                  <a:lnTo>
                    <a:pt x="22825" y="41119"/>
                  </a:lnTo>
                  <a:lnTo>
                    <a:pt x="22749" y="40699"/>
                  </a:lnTo>
                  <a:lnTo>
                    <a:pt x="22545" y="39546"/>
                  </a:lnTo>
                  <a:lnTo>
                    <a:pt x="22265" y="37762"/>
                  </a:lnTo>
                  <a:lnTo>
                    <a:pt x="21934" y="35245"/>
                  </a:lnTo>
                  <a:lnTo>
                    <a:pt x="21604" y="32098"/>
                  </a:lnTo>
                  <a:lnTo>
                    <a:pt x="21324" y="28322"/>
                  </a:lnTo>
                  <a:lnTo>
                    <a:pt x="21120" y="24021"/>
                  </a:lnTo>
                  <a:lnTo>
                    <a:pt x="21044" y="19301"/>
                  </a:lnTo>
                  <a:lnTo>
                    <a:pt x="21044" y="18147"/>
                  </a:lnTo>
                  <a:lnTo>
                    <a:pt x="20993" y="15525"/>
                  </a:lnTo>
                  <a:lnTo>
                    <a:pt x="20891" y="12168"/>
                  </a:lnTo>
                  <a:lnTo>
                    <a:pt x="20713" y="9021"/>
                  </a:lnTo>
                  <a:lnTo>
                    <a:pt x="20459" y="7238"/>
                  </a:lnTo>
                  <a:lnTo>
                    <a:pt x="20077" y="7658"/>
                  </a:lnTo>
                  <a:lnTo>
                    <a:pt x="19593" y="11119"/>
                  </a:lnTo>
                  <a:lnTo>
                    <a:pt x="18983" y="18672"/>
                  </a:lnTo>
                  <a:lnTo>
                    <a:pt x="13105" y="57692"/>
                  </a:lnTo>
                  <a:lnTo>
                    <a:pt x="10001" y="258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1354950" y="891600"/>
              <a:ext cx="349250" cy="2108400"/>
            </a:xfrm>
            <a:custGeom>
              <a:avLst/>
              <a:gdLst/>
              <a:ahLst/>
              <a:cxnLst/>
              <a:rect l="0" t="0" r="0" b="0"/>
              <a:pathLst>
                <a:path w="13970" h="84336" extrusionOk="0">
                  <a:moveTo>
                    <a:pt x="7125" y="31154"/>
                  </a:moveTo>
                  <a:lnTo>
                    <a:pt x="7074" y="30630"/>
                  </a:lnTo>
                  <a:lnTo>
                    <a:pt x="6972" y="28951"/>
                  </a:lnTo>
                  <a:lnTo>
                    <a:pt x="6794" y="26644"/>
                  </a:lnTo>
                  <a:lnTo>
                    <a:pt x="6540" y="23707"/>
                  </a:lnTo>
                  <a:lnTo>
                    <a:pt x="6235" y="20350"/>
                  </a:lnTo>
                  <a:lnTo>
                    <a:pt x="5878" y="16784"/>
                  </a:lnTo>
                  <a:lnTo>
                    <a:pt x="5471" y="13322"/>
                  </a:lnTo>
                  <a:lnTo>
                    <a:pt x="5013" y="10070"/>
                  </a:lnTo>
                  <a:lnTo>
                    <a:pt x="4504" y="7343"/>
                  </a:lnTo>
                  <a:lnTo>
                    <a:pt x="3970" y="5245"/>
                  </a:lnTo>
                  <a:lnTo>
                    <a:pt x="3410" y="4091"/>
                  </a:lnTo>
                  <a:lnTo>
                    <a:pt x="2799" y="3986"/>
                  </a:lnTo>
                  <a:lnTo>
                    <a:pt x="2189" y="5140"/>
                  </a:lnTo>
                  <a:lnTo>
                    <a:pt x="1553" y="7867"/>
                  </a:lnTo>
                  <a:lnTo>
                    <a:pt x="891" y="12273"/>
                  </a:lnTo>
                  <a:lnTo>
                    <a:pt x="229" y="18672"/>
                  </a:lnTo>
                  <a:lnTo>
                    <a:pt x="204" y="18881"/>
                  </a:lnTo>
                  <a:lnTo>
                    <a:pt x="179" y="19406"/>
                  </a:lnTo>
                  <a:lnTo>
                    <a:pt x="128" y="20245"/>
                  </a:lnTo>
                  <a:lnTo>
                    <a:pt x="51" y="21504"/>
                  </a:lnTo>
                  <a:lnTo>
                    <a:pt x="26" y="22972"/>
                  </a:lnTo>
                  <a:lnTo>
                    <a:pt x="0" y="24860"/>
                  </a:lnTo>
                  <a:lnTo>
                    <a:pt x="26" y="26958"/>
                  </a:lnTo>
                  <a:lnTo>
                    <a:pt x="128" y="29371"/>
                  </a:lnTo>
                  <a:lnTo>
                    <a:pt x="255" y="32098"/>
                  </a:lnTo>
                  <a:lnTo>
                    <a:pt x="484" y="35035"/>
                  </a:lnTo>
                  <a:lnTo>
                    <a:pt x="815" y="38182"/>
                  </a:lnTo>
                  <a:lnTo>
                    <a:pt x="1222" y="41644"/>
                  </a:lnTo>
                  <a:lnTo>
                    <a:pt x="1756" y="45315"/>
                  </a:lnTo>
                  <a:lnTo>
                    <a:pt x="2443" y="49301"/>
                  </a:lnTo>
                  <a:lnTo>
                    <a:pt x="3257" y="53392"/>
                  </a:lnTo>
                  <a:lnTo>
                    <a:pt x="4224" y="57693"/>
                  </a:lnTo>
                  <a:lnTo>
                    <a:pt x="4352" y="58322"/>
                  </a:lnTo>
                  <a:lnTo>
                    <a:pt x="4708" y="60210"/>
                  </a:lnTo>
                  <a:lnTo>
                    <a:pt x="5242" y="63147"/>
                  </a:lnTo>
                  <a:lnTo>
                    <a:pt x="5878" y="66714"/>
                  </a:lnTo>
                  <a:lnTo>
                    <a:pt x="6540" y="70909"/>
                  </a:lnTo>
                  <a:lnTo>
                    <a:pt x="7201" y="75315"/>
                  </a:lnTo>
                  <a:lnTo>
                    <a:pt x="7787" y="79930"/>
                  </a:lnTo>
                  <a:lnTo>
                    <a:pt x="8245" y="84336"/>
                  </a:lnTo>
                  <a:lnTo>
                    <a:pt x="8270" y="83916"/>
                  </a:lnTo>
                  <a:lnTo>
                    <a:pt x="8347" y="82553"/>
                  </a:lnTo>
                  <a:lnTo>
                    <a:pt x="8525" y="80350"/>
                  </a:lnTo>
                  <a:lnTo>
                    <a:pt x="8779" y="77203"/>
                  </a:lnTo>
                  <a:lnTo>
                    <a:pt x="9186" y="73007"/>
                  </a:lnTo>
                  <a:lnTo>
                    <a:pt x="9721" y="67972"/>
                  </a:lnTo>
                  <a:lnTo>
                    <a:pt x="10433" y="61888"/>
                  </a:lnTo>
                  <a:lnTo>
                    <a:pt x="11324" y="54756"/>
                  </a:lnTo>
                  <a:lnTo>
                    <a:pt x="11375" y="54336"/>
                  </a:lnTo>
                  <a:lnTo>
                    <a:pt x="11553" y="53077"/>
                  </a:lnTo>
                  <a:lnTo>
                    <a:pt x="11782" y="51084"/>
                  </a:lnTo>
                  <a:lnTo>
                    <a:pt x="12087" y="48462"/>
                  </a:lnTo>
                  <a:lnTo>
                    <a:pt x="12418" y="45315"/>
                  </a:lnTo>
                  <a:lnTo>
                    <a:pt x="12774" y="41749"/>
                  </a:lnTo>
                  <a:lnTo>
                    <a:pt x="13130" y="37867"/>
                  </a:lnTo>
                  <a:lnTo>
                    <a:pt x="13436" y="33567"/>
                  </a:lnTo>
                  <a:lnTo>
                    <a:pt x="13690" y="29266"/>
                  </a:lnTo>
                  <a:lnTo>
                    <a:pt x="13894" y="24756"/>
                  </a:lnTo>
                  <a:lnTo>
                    <a:pt x="13970" y="20350"/>
                  </a:lnTo>
                  <a:lnTo>
                    <a:pt x="13944" y="15944"/>
                  </a:lnTo>
                  <a:lnTo>
                    <a:pt x="13766" y="11853"/>
                  </a:lnTo>
                  <a:lnTo>
                    <a:pt x="13436" y="7972"/>
                  </a:lnTo>
                  <a:lnTo>
                    <a:pt x="12927" y="4511"/>
                  </a:lnTo>
                  <a:lnTo>
                    <a:pt x="12189" y="1469"/>
                  </a:lnTo>
                  <a:lnTo>
                    <a:pt x="12163" y="1364"/>
                  </a:lnTo>
                  <a:lnTo>
                    <a:pt x="12062" y="1049"/>
                  </a:lnTo>
                  <a:lnTo>
                    <a:pt x="11909" y="735"/>
                  </a:lnTo>
                  <a:lnTo>
                    <a:pt x="11731" y="315"/>
                  </a:lnTo>
                  <a:lnTo>
                    <a:pt x="11476" y="105"/>
                  </a:lnTo>
                  <a:lnTo>
                    <a:pt x="11196" y="0"/>
                  </a:lnTo>
                  <a:lnTo>
                    <a:pt x="10866" y="315"/>
                  </a:lnTo>
                  <a:lnTo>
                    <a:pt x="10509" y="944"/>
                  </a:lnTo>
                  <a:lnTo>
                    <a:pt x="10128" y="2098"/>
                  </a:lnTo>
                  <a:lnTo>
                    <a:pt x="9746" y="3777"/>
                  </a:lnTo>
                  <a:lnTo>
                    <a:pt x="9313" y="6084"/>
                  </a:lnTo>
                  <a:lnTo>
                    <a:pt x="8881" y="9231"/>
                  </a:lnTo>
                  <a:lnTo>
                    <a:pt x="8448" y="13217"/>
                  </a:lnTo>
                  <a:lnTo>
                    <a:pt x="7990" y="18147"/>
                  </a:lnTo>
                  <a:lnTo>
                    <a:pt x="7558" y="24021"/>
                  </a:lnTo>
                  <a:lnTo>
                    <a:pt x="7125" y="311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1379125" y="1004350"/>
              <a:ext cx="308550" cy="1791125"/>
            </a:xfrm>
            <a:custGeom>
              <a:avLst/>
              <a:gdLst/>
              <a:ahLst/>
              <a:cxnLst/>
              <a:rect l="0" t="0" r="0" b="0"/>
              <a:pathLst>
                <a:path w="12342" h="71645" extrusionOk="0">
                  <a:moveTo>
                    <a:pt x="6311" y="37343"/>
                  </a:moveTo>
                  <a:lnTo>
                    <a:pt x="6260" y="36819"/>
                  </a:lnTo>
                  <a:lnTo>
                    <a:pt x="6158" y="35246"/>
                  </a:lnTo>
                  <a:lnTo>
                    <a:pt x="5980" y="32833"/>
                  </a:lnTo>
                  <a:lnTo>
                    <a:pt x="5751" y="29791"/>
                  </a:lnTo>
                  <a:lnTo>
                    <a:pt x="5446" y="26330"/>
                  </a:lnTo>
                  <a:lnTo>
                    <a:pt x="5115" y="22658"/>
                  </a:lnTo>
                  <a:lnTo>
                    <a:pt x="4708" y="18987"/>
                  </a:lnTo>
                  <a:lnTo>
                    <a:pt x="4301" y="15420"/>
                  </a:lnTo>
                  <a:lnTo>
                    <a:pt x="3817" y="12274"/>
                  </a:lnTo>
                  <a:lnTo>
                    <a:pt x="3334" y="9651"/>
                  </a:lnTo>
                  <a:lnTo>
                    <a:pt x="2850" y="7763"/>
                  </a:lnTo>
                  <a:lnTo>
                    <a:pt x="2316" y="6714"/>
                  </a:lnTo>
                  <a:lnTo>
                    <a:pt x="1782" y="6924"/>
                  </a:lnTo>
                  <a:lnTo>
                    <a:pt x="1247" y="8392"/>
                  </a:lnTo>
                  <a:lnTo>
                    <a:pt x="713" y="11434"/>
                  </a:lnTo>
                  <a:lnTo>
                    <a:pt x="204" y="16155"/>
                  </a:lnTo>
                  <a:lnTo>
                    <a:pt x="179" y="16364"/>
                  </a:lnTo>
                  <a:lnTo>
                    <a:pt x="153" y="16889"/>
                  </a:lnTo>
                  <a:lnTo>
                    <a:pt x="102" y="17728"/>
                  </a:lnTo>
                  <a:lnTo>
                    <a:pt x="51" y="18882"/>
                  </a:lnTo>
                  <a:lnTo>
                    <a:pt x="26" y="20350"/>
                  </a:lnTo>
                  <a:lnTo>
                    <a:pt x="0" y="22134"/>
                  </a:lnTo>
                  <a:lnTo>
                    <a:pt x="26" y="24127"/>
                  </a:lnTo>
                  <a:lnTo>
                    <a:pt x="102" y="26225"/>
                  </a:lnTo>
                  <a:lnTo>
                    <a:pt x="229" y="28637"/>
                  </a:lnTo>
                  <a:lnTo>
                    <a:pt x="408" y="31260"/>
                  </a:lnTo>
                  <a:lnTo>
                    <a:pt x="687" y="33987"/>
                  </a:lnTo>
                  <a:lnTo>
                    <a:pt x="1018" y="36819"/>
                  </a:lnTo>
                  <a:lnTo>
                    <a:pt x="1476" y="39861"/>
                  </a:lnTo>
                  <a:lnTo>
                    <a:pt x="2061" y="42903"/>
                  </a:lnTo>
                  <a:lnTo>
                    <a:pt x="2748" y="46050"/>
                  </a:lnTo>
                  <a:lnTo>
                    <a:pt x="3563" y="49302"/>
                  </a:lnTo>
                  <a:lnTo>
                    <a:pt x="3665" y="49826"/>
                  </a:lnTo>
                  <a:lnTo>
                    <a:pt x="3970" y="51190"/>
                  </a:lnTo>
                  <a:lnTo>
                    <a:pt x="4428" y="53392"/>
                  </a:lnTo>
                  <a:lnTo>
                    <a:pt x="4962" y="56225"/>
                  </a:lnTo>
                  <a:lnTo>
                    <a:pt x="5547" y="59581"/>
                  </a:lnTo>
                  <a:lnTo>
                    <a:pt x="6107" y="63357"/>
                  </a:lnTo>
                  <a:lnTo>
                    <a:pt x="6642" y="67448"/>
                  </a:lnTo>
                  <a:lnTo>
                    <a:pt x="7074" y="71644"/>
                  </a:lnTo>
                  <a:lnTo>
                    <a:pt x="7100" y="71330"/>
                  </a:lnTo>
                  <a:lnTo>
                    <a:pt x="7201" y="70385"/>
                  </a:lnTo>
                  <a:lnTo>
                    <a:pt x="7380" y="68707"/>
                  </a:lnTo>
                  <a:lnTo>
                    <a:pt x="7659" y="66190"/>
                  </a:lnTo>
                  <a:lnTo>
                    <a:pt x="8067" y="62833"/>
                  </a:lnTo>
                  <a:lnTo>
                    <a:pt x="8601" y="58323"/>
                  </a:lnTo>
                  <a:lnTo>
                    <a:pt x="9339" y="52658"/>
                  </a:lnTo>
                  <a:lnTo>
                    <a:pt x="10229" y="45735"/>
                  </a:lnTo>
                  <a:lnTo>
                    <a:pt x="10280" y="45316"/>
                  </a:lnTo>
                  <a:lnTo>
                    <a:pt x="10408" y="44057"/>
                  </a:lnTo>
                  <a:lnTo>
                    <a:pt x="10611" y="42064"/>
                  </a:lnTo>
                  <a:lnTo>
                    <a:pt x="10866" y="39546"/>
                  </a:lnTo>
                  <a:lnTo>
                    <a:pt x="11145" y="36504"/>
                  </a:lnTo>
                  <a:lnTo>
                    <a:pt x="11425" y="33043"/>
                  </a:lnTo>
                  <a:lnTo>
                    <a:pt x="11705" y="29267"/>
                  </a:lnTo>
                  <a:lnTo>
                    <a:pt x="11960" y="25385"/>
                  </a:lnTo>
                  <a:lnTo>
                    <a:pt x="12138" y="21399"/>
                  </a:lnTo>
                  <a:lnTo>
                    <a:pt x="12290" y="17413"/>
                  </a:lnTo>
                  <a:lnTo>
                    <a:pt x="12341" y="13637"/>
                  </a:lnTo>
                  <a:lnTo>
                    <a:pt x="12290" y="10071"/>
                  </a:lnTo>
                  <a:lnTo>
                    <a:pt x="12112" y="6819"/>
                  </a:lnTo>
                  <a:lnTo>
                    <a:pt x="11807" y="3987"/>
                  </a:lnTo>
                  <a:lnTo>
                    <a:pt x="11349" y="1679"/>
                  </a:lnTo>
                  <a:lnTo>
                    <a:pt x="10687" y="106"/>
                  </a:lnTo>
                  <a:lnTo>
                    <a:pt x="10662" y="106"/>
                  </a:lnTo>
                  <a:lnTo>
                    <a:pt x="10586" y="1"/>
                  </a:lnTo>
                  <a:lnTo>
                    <a:pt x="10484" y="1"/>
                  </a:lnTo>
                  <a:lnTo>
                    <a:pt x="10331" y="211"/>
                  </a:lnTo>
                  <a:lnTo>
                    <a:pt x="10128" y="525"/>
                  </a:lnTo>
                  <a:lnTo>
                    <a:pt x="9899" y="1050"/>
                  </a:lnTo>
                  <a:lnTo>
                    <a:pt x="9644" y="1994"/>
                  </a:lnTo>
                  <a:lnTo>
                    <a:pt x="9339" y="3357"/>
                  </a:lnTo>
                  <a:lnTo>
                    <a:pt x="9033" y="5246"/>
                  </a:lnTo>
                  <a:lnTo>
                    <a:pt x="8703" y="7553"/>
                  </a:lnTo>
                  <a:lnTo>
                    <a:pt x="8321" y="10595"/>
                  </a:lnTo>
                  <a:lnTo>
                    <a:pt x="7939" y="14267"/>
                  </a:lnTo>
                  <a:lnTo>
                    <a:pt x="7558" y="18672"/>
                  </a:lnTo>
                  <a:lnTo>
                    <a:pt x="7151" y="24022"/>
                  </a:lnTo>
                  <a:lnTo>
                    <a:pt x="6743" y="30211"/>
                  </a:lnTo>
                  <a:lnTo>
                    <a:pt x="6311" y="373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3250" y="301550"/>
              <a:ext cx="779275" cy="2014025"/>
            </a:xfrm>
            <a:custGeom>
              <a:avLst/>
              <a:gdLst/>
              <a:ahLst/>
              <a:cxnLst/>
              <a:rect l="0" t="0" r="0" b="0"/>
              <a:pathLst>
                <a:path w="31171" h="80561" extrusionOk="0">
                  <a:moveTo>
                    <a:pt x="458" y="40386"/>
                  </a:moveTo>
                  <a:lnTo>
                    <a:pt x="1145" y="39337"/>
                  </a:lnTo>
                  <a:lnTo>
                    <a:pt x="1807" y="37868"/>
                  </a:lnTo>
                  <a:lnTo>
                    <a:pt x="2418" y="35980"/>
                  </a:lnTo>
                  <a:lnTo>
                    <a:pt x="3003" y="33672"/>
                  </a:lnTo>
                  <a:lnTo>
                    <a:pt x="3537" y="31155"/>
                  </a:lnTo>
                  <a:lnTo>
                    <a:pt x="4046" y="28428"/>
                  </a:lnTo>
                  <a:lnTo>
                    <a:pt x="4504" y="25595"/>
                  </a:lnTo>
                  <a:lnTo>
                    <a:pt x="4911" y="22763"/>
                  </a:lnTo>
                  <a:lnTo>
                    <a:pt x="5293" y="19931"/>
                  </a:lnTo>
                  <a:lnTo>
                    <a:pt x="5598" y="17309"/>
                  </a:lnTo>
                  <a:lnTo>
                    <a:pt x="5878" y="14791"/>
                  </a:lnTo>
                  <a:lnTo>
                    <a:pt x="6107" y="12588"/>
                  </a:lnTo>
                  <a:lnTo>
                    <a:pt x="6311" y="10700"/>
                  </a:lnTo>
                  <a:lnTo>
                    <a:pt x="6438" y="9337"/>
                  </a:lnTo>
                  <a:lnTo>
                    <a:pt x="6514" y="8393"/>
                  </a:lnTo>
                  <a:lnTo>
                    <a:pt x="6540" y="8078"/>
                  </a:lnTo>
                  <a:lnTo>
                    <a:pt x="7023" y="3567"/>
                  </a:lnTo>
                  <a:lnTo>
                    <a:pt x="7532" y="945"/>
                  </a:lnTo>
                  <a:lnTo>
                    <a:pt x="8016" y="1"/>
                  </a:lnTo>
                  <a:lnTo>
                    <a:pt x="8474" y="211"/>
                  </a:lnTo>
                  <a:lnTo>
                    <a:pt x="8855" y="1050"/>
                  </a:lnTo>
                  <a:lnTo>
                    <a:pt x="9161" y="2204"/>
                  </a:lnTo>
                  <a:lnTo>
                    <a:pt x="9364" y="3253"/>
                  </a:lnTo>
                  <a:lnTo>
                    <a:pt x="9440" y="3672"/>
                  </a:lnTo>
                  <a:lnTo>
                    <a:pt x="9720" y="6819"/>
                  </a:lnTo>
                  <a:lnTo>
                    <a:pt x="10102" y="9966"/>
                  </a:lnTo>
                  <a:lnTo>
                    <a:pt x="10611" y="13113"/>
                  </a:lnTo>
                  <a:lnTo>
                    <a:pt x="11171" y="16260"/>
                  </a:lnTo>
                  <a:lnTo>
                    <a:pt x="11807" y="19302"/>
                  </a:lnTo>
                  <a:lnTo>
                    <a:pt x="12494" y="22134"/>
                  </a:lnTo>
                  <a:lnTo>
                    <a:pt x="13181" y="24966"/>
                  </a:lnTo>
                  <a:lnTo>
                    <a:pt x="13893" y="27483"/>
                  </a:lnTo>
                  <a:lnTo>
                    <a:pt x="14606" y="29896"/>
                  </a:lnTo>
                  <a:lnTo>
                    <a:pt x="15267" y="32099"/>
                  </a:lnTo>
                  <a:lnTo>
                    <a:pt x="15904" y="34092"/>
                  </a:lnTo>
                  <a:lnTo>
                    <a:pt x="16438" y="35665"/>
                  </a:lnTo>
                  <a:lnTo>
                    <a:pt x="16921" y="37029"/>
                  </a:lnTo>
                  <a:lnTo>
                    <a:pt x="17278" y="37973"/>
                  </a:lnTo>
                  <a:lnTo>
                    <a:pt x="17532" y="38602"/>
                  </a:lnTo>
                  <a:lnTo>
                    <a:pt x="17634" y="38812"/>
                  </a:lnTo>
                  <a:lnTo>
                    <a:pt x="17965" y="37553"/>
                  </a:lnTo>
                  <a:lnTo>
                    <a:pt x="18270" y="36295"/>
                  </a:lnTo>
                  <a:lnTo>
                    <a:pt x="18601" y="34931"/>
                  </a:lnTo>
                  <a:lnTo>
                    <a:pt x="18932" y="33567"/>
                  </a:lnTo>
                  <a:lnTo>
                    <a:pt x="19237" y="32204"/>
                  </a:lnTo>
                  <a:lnTo>
                    <a:pt x="19542" y="30735"/>
                  </a:lnTo>
                  <a:lnTo>
                    <a:pt x="19848" y="29372"/>
                  </a:lnTo>
                  <a:lnTo>
                    <a:pt x="20128" y="27903"/>
                  </a:lnTo>
                  <a:lnTo>
                    <a:pt x="20407" y="26330"/>
                  </a:lnTo>
                  <a:lnTo>
                    <a:pt x="20662" y="24861"/>
                  </a:lnTo>
                  <a:lnTo>
                    <a:pt x="20891" y="23393"/>
                  </a:lnTo>
                  <a:lnTo>
                    <a:pt x="21094" y="21819"/>
                  </a:lnTo>
                  <a:lnTo>
                    <a:pt x="21298" y="20351"/>
                  </a:lnTo>
                  <a:lnTo>
                    <a:pt x="21451" y="18777"/>
                  </a:lnTo>
                  <a:lnTo>
                    <a:pt x="21603" y="17204"/>
                  </a:lnTo>
                  <a:lnTo>
                    <a:pt x="21705" y="15735"/>
                  </a:lnTo>
                  <a:lnTo>
                    <a:pt x="21781" y="15316"/>
                  </a:lnTo>
                  <a:lnTo>
                    <a:pt x="21985" y="14267"/>
                  </a:lnTo>
                  <a:lnTo>
                    <a:pt x="22316" y="13113"/>
                  </a:lnTo>
                  <a:lnTo>
                    <a:pt x="22697" y="12274"/>
                  </a:lnTo>
                  <a:lnTo>
                    <a:pt x="23155" y="12169"/>
                  </a:lnTo>
                  <a:lnTo>
                    <a:pt x="23664" y="13218"/>
                  </a:lnTo>
                  <a:lnTo>
                    <a:pt x="24173" y="15840"/>
                  </a:lnTo>
                  <a:lnTo>
                    <a:pt x="24657" y="20455"/>
                  </a:lnTo>
                  <a:lnTo>
                    <a:pt x="24682" y="20770"/>
                  </a:lnTo>
                  <a:lnTo>
                    <a:pt x="24759" y="21714"/>
                  </a:lnTo>
                  <a:lnTo>
                    <a:pt x="24886" y="23078"/>
                  </a:lnTo>
                  <a:lnTo>
                    <a:pt x="25064" y="24966"/>
                  </a:lnTo>
                  <a:lnTo>
                    <a:pt x="25293" y="27169"/>
                  </a:lnTo>
                  <a:lnTo>
                    <a:pt x="25573" y="29686"/>
                  </a:lnTo>
                  <a:lnTo>
                    <a:pt x="25904" y="32309"/>
                  </a:lnTo>
                  <a:lnTo>
                    <a:pt x="26285" y="35141"/>
                  </a:lnTo>
                  <a:lnTo>
                    <a:pt x="26692" y="37973"/>
                  </a:lnTo>
                  <a:lnTo>
                    <a:pt x="27150" y="40805"/>
                  </a:lnTo>
                  <a:lnTo>
                    <a:pt x="27634" y="43532"/>
                  </a:lnTo>
                  <a:lnTo>
                    <a:pt x="28168" y="46050"/>
                  </a:lnTo>
                  <a:lnTo>
                    <a:pt x="28753" y="48253"/>
                  </a:lnTo>
                  <a:lnTo>
                    <a:pt x="29364" y="50141"/>
                  </a:lnTo>
                  <a:lnTo>
                    <a:pt x="30026" y="51714"/>
                  </a:lnTo>
                  <a:lnTo>
                    <a:pt x="30713" y="52658"/>
                  </a:lnTo>
                  <a:lnTo>
                    <a:pt x="30738" y="52868"/>
                  </a:lnTo>
                  <a:lnTo>
                    <a:pt x="30789" y="53393"/>
                  </a:lnTo>
                  <a:lnTo>
                    <a:pt x="30891" y="54127"/>
                  </a:lnTo>
                  <a:lnTo>
                    <a:pt x="30967" y="55176"/>
                  </a:lnTo>
                  <a:lnTo>
                    <a:pt x="31069" y="56330"/>
                  </a:lnTo>
                  <a:lnTo>
                    <a:pt x="31120" y="57693"/>
                  </a:lnTo>
                  <a:lnTo>
                    <a:pt x="31171" y="59057"/>
                  </a:lnTo>
                  <a:lnTo>
                    <a:pt x="31145" y="60421"/>
                  </a:lnTo>
                  <a:lnTo>
                    <a:pt x="31069" y="61784"/>
                  </a:lnTo>
                  <a:lnTo>
                    <a:pt x="30916" y="63043"/>
                  </a:lnTo>
                  <a:lnTo>
                    <a:pt x="30687" y="64197"/>
                  </a:lnTo>
                  <a:lnTo>
                    <a:pt x="30357" y="65141"/>
                  </a:lnTo>
                  <a:lnTo>
                    <a:pt x="29898" y="65875"/>
                  </a:lnTo>
                  <a:lnTo>
                    <a:pt x="29288" y="66295"/>
                  </a:lnTo>
                  <a:lnTo>
                    <a:pt x="28550" y="66295"/>
                  </a:lnTo>
                  <a:lnTo>
                    <a:pt x="27659" y="65980"/>
                  </a:lnTo>
                  <a:lnTo>
                    <a:pt x="27685" y="66190"/>
                  </a:lnTo>
                  <a:lnTo>
                    <a:pt x="27710" y="66819"/>
                  </a:lnTo>
                  <a:lnTo>
                    <a:pt x="27736" y="67658"/>
                  </a:lnTo>
                  <a:lnTo>
                    <a:pt x="27787" y="68812"/>
                  </a:lnTo>
                  <a:lnTo>
                    <a:pt x="27812" y="69966"/>
                  </a:lnTo>
                  <a:lnTo>
                    <a:pt x="27812" y="71330"/>
                  </a:lnTo>
                  <a:lnTo>
                    <a:pt x="27761" y="72483"/>
                  </a:lnTo>
                  <a:lnTo>
                    <a:pt x="27659" y="73637"/>
                  </a:lnTo>
                  <a:lnTo>
                    <a:pt x="27507" y="74581"/>
                  </a:lnTo>
                  <a:lnTo>
                    <a:pt x="27278" y="75316"/>
                  </a:lnTo>
                  <a:lnTo>
                    <a:pt x="26972" y="75630"/>
                  </a:lnTo>
                  <a:lnTo>
                    <a:pt x="26565" y="75421"/>
                  </a:lnTo>
                  <a:lnTo>
                    <a:pt x="26031" y="74791"/>
                  </a:lnTo>
                  <a:lnTo>
                    <a:pt x="25395" y="73532"/>
                  </a:lnTo>
                  <a:lnTo>
                    <a:pt x="24631" y="71644"/>
                  </a:lnTo>
                  <a:lnTo>
                    <a:pt x="23715" y="68917"/>
                  </a:lnTo>
                  <a:lnTo>
                    <a:pt x="23741" y="69756"/>
                  </a:lnTo>
                  <a:lnTo>
                    <a:pt x="23741" y="71854"/>
                  </a:lnTo>
                  <a:lnTo>
                    <a:pt x="23690" y="74581"/>
                  </a:lnTo>
                  <a:lnTo>
                    <a:pt x="23512" y="77204"/>
                  </a:lnTo>
                  <a:lnTo>
                    <a:pt x="23155" y="79197"/>
                  </a:lnTo>
                  <a:lnTo>
                    <a:pt x="22545" y="79721"/>
                  </a:lnTo>
                  <a:lnTo>
                    <a:pt x="21680" y="78253"/>
                  </a:lnTo>
                  <a:lnTo>
                    <a:pt x="20433" y="74162"/>
                  </a:lnTo>
                  <a:lnTo>
                    <a:pt x="20357" y="74686"/>
                  </a:lnTo>
                  <a:lnTo>
                    <a:pt x="20128" y="76155"/>
                  </a:lnTo>
                  <a:lnTo>
                    <a:pt x="19746" y="77833"/>
                  </a:lnTo>
                  <a:lnTo>
                    <a:pt x="19262" y="79511"/>
                  </a:lnTo>
                  <a:lnTo>
                    <a:pt x="18677" y="80560"/>
                  </a:lnTo>
                  <a:lnTo>
                    <a:pt x="18016" y="80560"/>
                  </a:lnTo>
                  <a:lnTo>
                    <a:pt x="17278" y="78987"/>
                  </a:lnTo>
                  <a:lnTo>
                    <a:pt x="16514" y="75525"/>
                  </a:lnTo>
                  <a:lnTo>
                    <a:pt x="16438" y="75001"/>
                  </a:lnTo>
                  <a:lnTo>
                    <a:pt x="16209" y="73532"/>
                  </a:lnTo>
                  <a:lnTo>
                    <a:pt x="15827" y="71644"/>
                  </a:lnTo>
                  <a:lnTo>
                    <a:pt x="15369" y="69651"/>
                  </a:lnTo>
                  <a:lnTo>
                    <a:pt x="14809" y="67973"/>
                  </a:lnTo>
                  <a:lnTo>
                    <a:pt x="14173" y="67029"/>
                  </a:lnTo>
                  <a:lnTo>
                    <a:pt x="13512" y="67029"/>
                  </a:lnTo>
                  <a:lnTo>
                    <a:pt x="12825" y="68602"/>
                  </a:lnTo>
                  <a:lnTo>
                    <a:pt x="12392" y="68288"/>
                  </a:lnTo>
                  <a:lnTo>
                    <a:pt x="12010" y="67553"/>
                  </a:lnTo>
                  <a:lnTo>
                    <a:pt x="11654" y="66504"/>
                  </a:lnTo>
                  <a:lnTo>
                    <a:pt x="11349" y="65351"/>
                  </a:lnTo>
                  <a:lnTo>
                    <a:pt x="11094" y="64197"/>
                  </a:lnTo>
                  <a:lnTo>
                    <a:pt x="10916" y="63148"/>
                  </a:lnTo>
                  <a:lnTo>
                    <a:pt x="10815" y="62518"/>
                  </a:lnTo>
                  <a:lnTo>
                    <a:pt x="10764" y="62204"/>
                  </a:lnTo>
                  <a:lnTo>
                    <a:pt x="9517" y="66295"/>
                  </a:lnTo>
                  <a:lnTo>
                    <a:pt x="8626" y="67763"/>
                  </a:lnTo>
                  <a:lnTo>
                    <a:pt x="8041" y="67239"/>
                  </a:lnTo>
                  <a:lnTo>
                    <a:pt x="7659" y="65246"/>
                  </a:lnTo>
                  <a:lnTo>
                    <a:pt x="7481" y="62623"/>
                  </a:lnTo>
                  <a:lnTo>
                    <a:pt x="7430" y="59896"/>
                  </a:lnTo>
                  <a:lnTo>
                    <a:pt x="7430" y="57798"/>
                  </a:lnTo>
                  <a:lnTo>
                    <a:pt x="7456" y="56959"/>
                  </a:lnTo>
                  <a:lnTo>
                    <a:pt x="6540" y="59686"/>
                  </a:lnTo>
                  <a:lnTo>
                    <a:pt x="5776" y="61574"/>
                  </a:lnTo>
                  <a:lnTo>
                    <a:pt x="5115" y="62833"/>
                  </a:lnTo>
                  <a:lnTo>
                    <a:pt x="4606" y="63462"/>
                  </a:lnTo>
                  <a:lnTo>
                    <a:pt x="4199" y="63567"/>
                  </a:lnTo>
                  <a:lnTo>
                    <a:pt x="3868" y="63253"/>
                  </a:lnTo>
                  <a:lnTo>
                    <a:pt x="3639" y="62518"/>
                  </a:lnTo>
                  <a:lnTo>
                    <a:pt x="3486" y="61574"/>
                  </a:lnTo>
                  <a:lnTo>
                    <a:pt x="3385" y="60421"/>
                  </a:lnTo>
                  <a:lnTo>
                    <a:pt x="3359" y="59162"/>
                  </a:lnTo>
                  <a:lnTo>
                    <a:pt x="3334" y="57798"/>
                  </a:lnTo>
                  <a:lnTo>
                    <a:pt x="3359" y="56539"/>
                  </a:lnTo>
                  <a:lnTo>
                    <a:pt x="3410" y="55386"/>
                  </a:lnTo>
                  <a:lnTo>
                    <a:pt x="3435" y="54546"/>
                  </a:lnTo>
                  <a:lnTo>
                    <a:pt x="3461" y="53917"/>
                  </a:lnTo>
                  <a:lnTo>
                    <a:pt x="3486" y="53707"/>
                  </a:lnTo>
                  <a:lnTo>
                    <a:pt x="2596" y="54127"/>
                  </a:lnTo>
                  <a:lnTo>
                    <a:pt x="1858" y="54022"/>
                  </a:lnTo>
                  <a:lnTo>
                    <a:pt x="1273" y="53707"/>
                  </a:lnTo>
                  <a:lnTo>
                    <a:pt x="815" y="52973"/>
                  </a:lnTo>
                  <a:lnTo>
                    <a:pt x="484" y="52029"/>
                  </a:lnTo>
                  <a:lnTo>
                    <a:pt x="229" y="50875"/>
                  </a:lnTo>
                  <a:lnTo>
                    <a:pt x="77" y="49616"/>
                  </a:lnTo>
                  <a:lnTo>
                    <a:pt x="26" y="48253"/>
                  </a:lnTo>
                  <a:lnTo>
                    <a:pt x="0" y="46889"/>
                  </a:lnTo>
                  <a:lnTo>
                    <a:pt x="51" y="45421"/>
                  </a:lnTo>
                  <a:lnTo>
                    <a:pt x="102" y="44162"/>
                  </a:lnTo>
                  <a:lnTo>
                    <a:pt x="204" y="42903"/>
                  </a:lnTo>
                  <a:lnTo>
                    <a:pt x="280" y="41854"/>
                  </a:lnTo>
                  <a:lnTo>
                    <a:pt x="382" y="41120"/>
                  </a:lnTo>
                  <a:lnTo>
                    <a:pt x="433" y="40595"/>
                  </a:lnTo>
                  <a:lnTo>
                    <a:pt x="458" y="403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76325" y="490375"/>
              <a:ext cx="720750" cy="1636375"/>
            </a:xfrm>
            <a:custGeom>
              <a:avLst/>
              <a:gdLst/>
              <a:ahLst/>
              <a:cxnLst/>
              <a:rect l="0" t="0" r="0" b="0"/>
              <a:pathLst>
                <a:path w="28830" h="65455" extrusionOk="0">
                  <a:moveTo>
                    <a:pt x="586" y="34301"/>
                  </a:moveTo>
                  <a:lnTo>
                    <a:pt x="1273" y="33357"/>
                  </a:lnTo>
                  <a:lnTo>
                    <a:pt x="1883" y="32098"/>
                  </a:lnTo>
                  <a:lnTo>
                    <a:pt x="2469" y="30525"/>
                  </a:lnTo>
                  <a:lnTo>
                    <a:pt x="2978" y="28637"/>
                  </a:lnTo>
                  <a:lnTo>
                    <a:pt x="3436" y="26644"/>
                  </a:lnTo>
                  <a:lnTo>
                    <a:pt x="3843" y="24441"/>
                  </a:lnTo>
                  <a:lnTo>
                    <a:pt x="4199" y="22133"/>
                  </a:lnTo>
                  <a:lnTo>
                    <a:pt x="4504" y="19826"/>
                  </a:lnTo>
                  <a:lnTo>
                    <a:pt x="4784" y="17623"/>
                  </a:lnTo>
                  <a:lnTo>
                    <a:pt x="5013" y="15525"/>
                  </a:lnTo>
                  <a:lnTo>
                    <a:pt x="5191" y="13532"/>
                  </a:lnTo>
                  <a:lnTo>
                    <a:pt x="5344" y="11749"/>
                  </a:lnTo>
                  <a:lnTo>
                    <a:pt x="5471" y="10280"/>
                  </a:lnTo>
                  <a:lnTo>
                    <a:pt x="5548" y="9126"/>
                  </a:lnTo>
                  <a:lnTo>
                    <a:pt x="5573" y="8392"/>
                  </a:lnTo>
                  <a:lnTo>
                    <a:pt x="5598" y="8182"/>
                  </a:lnTo>
                  <a:lnTo>
                    <a:pt x="6056" y="3567"/>
                  </a:lnTo>
                  <a:lnTo>
                    <a:pt x="6464" y="1049"/>
                  </a:lnTo>
                  <a:lnTo>
                    <a:pt x="6820" y="0"/>
                  </a:lnTo>
                  <a:lnTo>
                    <a:pt x="7125" y="105"/>
                  </a:lnTo>
                  <a:lnTo>
                    <a:pt x="7380" y="944"/>
                  </a:lnTo>
                  <a:lnTo>
                    <a:pt x="7558" y="2098"/>
                  </a:lnTo>
                  <a:lnTo>
                    <a:pt x="7659" y="3147"/>
                  </a:lnTo>
                  <a:lnTo>
                    <a:pt x="7710" y="3567"/>
                  </a:lnTo>
                  <a:lnTo>
                    <a:pt x="7990" y="6609"/>
                  </a:lnTo>
                  <a:lnTo>
                    <a:pt x="8397" y="9651"/>
                  </a:lnTo>
                  <a:lnTo>
                    <a:pt x="8881" y="12588"/>
                  </a:lnTo>
                  <a:lnTo>
                    <a:pt x="9466" y="15525"/>
                  </a:lnTo>
                  <a:lnTo>
                    <a:pt x="10128" y="18462"/>
                  </a:lnTo>
                  <a:lnTo>
                    <a:pt x="10815" y="21189"/>
                  </a:lnTo>
                  <a:lnTo>
                    <a:pt x="11527" y="23812"/>
                  </a:lnTo>
                  <a:lnTo>
                    <a:pt x="12265" y="26224"/>
                  </a:lnTo>
                  <a:lnTo>
                    <a:pt x="12978" y="28427"/>
                  </a:lnTo>
                  <a:lnTo>
                    <a:pt x="13690" y="30420"/>
                  </a:lnTo>
                  <a:lnTo>
                    <a:pt x="14326" y="32203"/>
                  </a:lnTo>
                  <a:lnTo>
                    <a:pt x="14911" y="33672"/>
                  </a:lnTo>
                  <a:lnTo>
                    <a:pt x="15420" y="34930"/>
                  </a:lnTo>
                  <a:lnTo>
                    <a:pt x="15827" y="35770"/>
                  </a:lnTo>
                  <a:lnTo>
                    <a:pt x="16107" y="36294"/>
                  </a:lnTo>
                  <a:lnTo>
                    <a:pt x="16260" y="36399"/>
                  </a:lnTo>
                  <a:lnTo>
                    <a:pt x="16591" y="35140"/>
                  </a:lnTo>
                  <a:lnTo>
                    <a:pt x="16922" y="33882"/>
                  </a:lnTo>
                  <a:lnTo>
                    <a:pt x="17252" y="32518"/>
                  </a:lnTo>
                  <a:lnTo>
                    <a:pt x="17583" y="31259"/>
                  </a:lnTo>
                  <a:lnTo>
                    <a:pt x="17888" y="30000"/>
                  </a:lnTo>
                  <a:lnTo>
                    <a:pt x="18219" y="28637"/>
                  </a:lnTo>
                  <a:lnTo>
                    <a:pt x="18525" y="27273"/>
                  </a:lnTo>
                  <a:lnTo>
                    <a:pt x="18830" y="25909"/>
                  </a:lnTo>
                  <a:lnTo>
                    <a:pt x="19135" y="24546"/>
                  </a:lnTo>
                  <a:lnTo>
                    <a:pt x="19390" y="23182"/>
                  </a:lnTo>
                  <a:lnTo>
                    <a:pt x="19644" y="21819"/>
                  </a:lnTo>
                  <a:lnTo>
                    <a:pt x="19873" y="20455"/>
                  </a:lnTo>
                  <a:lnTo>
                    <a:pt x="20077" y="18986"/>
                  </a:lnTo>
                  <a:lnTo>
                    <a:pt x="20280" y="17623"/>
                  </a:lnTo>
                  <a:lnTo>
                    <a:pt x="20408" y="16154"/>
                  </a:lnTo>
                  <a:lnTo>
                    <a:pt x="20535" y="14686"/>
                  </a:lnTo>
                  <a:lnTo>
                    <a:pt x="20586" y="14161"/>
                  </a:lnTo>
                  <a:lnTo>
                    <a:pt x="20738" y="12798"/>
                  </a:lnTo>
                  <a:lnTo>
                    <a:pt x="20967" y="11224"/>
                  </a:lnTo>
                  <a:lnTo>
                    <a:pt x="21247" y="9861"/>
                  </a:lnTo>
                  <a:lnTo>
                    <a:pt x="21603" y="9231"/>
                  </a:lnTo>
                  <a:lnTo>
                    <a:pt x="22011" y="9861"/>
                  </a:lnTo>
                  <a:lnTo>
                    <a:pt x="22469" y="12063"/>
                  </a:lnTo>
                  <a:lnTo>
                    <a:pt x="22927" y="16469"/>
                  </a:lnTo>
                  <a:lnTo>
                    <a:pt x="22952" y="16784"/>
                  </a:lnTo>
                  <a:lnTo>
                    <a:pt x="22978" y="17623"/>
                  </a:lnTo>
                  <a:lnTo>
                    <a:pt x="23054" y="18882"/>
                  </a:lnTo>
                  <a:lnTo>
                    <a:pt x="23181" y="20560"/>
                  </a:lnTo>
                  <a:lnTo>
                    <a:pt x="23334" y="22553"/>
                  </a:lnTo>
                  <a:lnTo>
                    <a:pt x="23512" y="24756"/>
                  </a:lnTo>
                  <a:lnTo>
                    <a:pt x="23741" y="27273"/>
                  </a:lnTo>
                  <a:lnTo>
                    <a:pt x="24021" y="29791"/>
                  </a:lnTo>
                  <a:lnTo>
                    <a:pt x="24326" y="32413"/>
                  </a:lnTo>
                  <a:lnTo>
                    <a:pt x="24708" y="34930"/>
                  </a:lnTo>
                  <a:lnTo>
                    <a:pt x="25115" y="37448"/>
                  </a:lnTo>
                  <a:lnTo>
                    <a:pt x="25573" y="39756"/>
                  </a:lnTo>
                  <a:lnTo>
                    <a:pt x="26082" y="41854"/>
                  </a:lnTo>
                  <a:lnTo>
                    <a:pt x="26642" y="43637"/>
                  </a:lnTo>
                  <a:lnTo>
                    <a:pt x="27252" y="45000"/>
                  </a:lnTo>
                  <a:lnTo>
                    <a:pt x="27939" y="45944"/>
                  </a:lnTo>
                  <a:lnTo>
                    <a:pt x="27965" y="46049"/>
                  </a:lnTo>
                  <a:lnTo>
                    <a:pt x="28067" y="46364"/>
                  </a:lnTo>
                  <a:lnTo>
                    <a:pt x="28194" y="46889"/>
                  </a:lnTo>
                  <a:lnTo>
                    <a:pt x="28346" y="47623"/>
                  </a:lnTo>
                  <a:lnTo>
                    <a:pt x="28499" y="48357"/>
                  </a:lnTo>
                  <a:lnTo>
                    <a:pt x="28626" y="49196"/>
                  </a:lnTo>
                  <a:lnTo>
                    <a:pt x="28754" y="50035"/>
                  </a:lnTo>
                  <a:lnTo>
                    <a:pt x="28805" y="50979"/>
                  </a:lnTo>
                  <a:lnTo>
                    <a:pt x="28830" y="51819"/>
                  </a:lnTo>
                  <a:lnTo>
                    <a:pt x="28754" y="52553"/>
                  </a:lnTo>
                  <a:lnTo>
                    <a:pt x="28575" y="53182"/>
                  </a:lnTo>
                  <a:lnTo>
                    <a:pt x="28296" y="53707"/>
                  </a:lnTo>
                  <a:lnTo>
                    <a:pt x="27888" y="54021"/>
                  </a:lnTo>
                  <a:lnTo>
                    <a:pt x="27354" y="54126"/>
                  </a:lnTo>
                  <a:lnTo>
                    <a:pt x="26642" y="53916"/>
                  </a:lnTo>
                  <a:lnTo>
                    <a:pt x="25751" y="53497"/>
                  </a:lnTo>
                  <a:lnTo>
                    <a:pt x="25777" y="53707"/>
                  </a:lnTo>
                  <a:lnTo>
                    <a:pt x="25802" y="54231"/>
                  </a:lnTo>
                  <a:lnTo>
                    <a:pt x="25853" y="55070"/>
                  </a:lnTo>
                  <a:lnTo>
                    <a:pt x="25929" y="56014"/>
                  </a:lnTo>
                  <a:lnTo>
                    <a:pt x="25955" y="57063"/>
                  </a:lnTo>
                  <a:lnTo>
                    <a:pt x="25980" y="58217"/>
                  </a:lnTo>
                  <a:lnTo>
                    <a:pt x="25955" y="59371"/>
                  </a:lnTo>
                  <a:lnTo>
                    <a:pt x="25904" y="60315"/>
                  </a:lnTo>
                  <a:lnTo>
                    <a:pt x="25751" y="61049"/>
                  </a:lnTo>
                  <a:lnTo>
                    <a:pt x="25548" y="61574"/>
                  </a:lnTo>
                  <a:lnTo>
                    <a:pt x="25268" y="61784"/>
                  </a:lnTo>
                  <a:lnTo>
                    <a:pt x="24860" y="61574"/>
                  </a:lnTo>
                  <a:lnTo>
                    <a:pt x="24377" y="60840"/>
                  </a:lnTo>
                  <a:lnTo>
                    <a:pt x="23741" y="59476"/>
                  </a:lnTo>
                  <a:lnTo>
                    <a:pt x="22978" y="57588"/>
                  </a:lnTo>
                  <a:lnTo>
                    <a:pt x="22062" y="54861"/>
                  </a:lnTo>
                  <a:lnTo>
                    <a:pt x="22087" y="55700"/>
                  </a:lnTo>
                  <a:lnTo>
                    <a:pt x="22087" y="57588"/>
                  </a:lnTo>
                  <a:lnTo>
                    <a:pt x="22036" y="60210"/>
                  </a:lnTo>
                  <a:lnTo>
                    <a:pt x="21858" y="62623"/>
                  </a:lnTo>
                  <a:lnTo>
                    <a:pt x="21502" y="64301"/>
                  </a:lnTo>
                  <a:lnTo>
                    <a:pt x="20916" y="64721"/>
                  </a:lnTo>
                  <a:lnTo>
                    <a:pt x="20026" y="63147"/>
                  </a:lnTo>
                  <a:lnTo>
                    <a:pt x="18754" y="58951"/>
                  </a:lnTo>
                  <a:lnTo>
                    <a:pt x="18677" y="59476"/>
                  </a:lnTo>
                  <a:lnTo>
                    <a:pt x="18499" y="60944"/>
                  </a:lnTo>
                  <a:lnTo>
                    <a:pt x="18194" y="62728"/>
                  </a:lnTo>
                  <a:lnTo>
                    <a:pt x="17761" y="64301"/>
                  </a:lnTo>
                  <a:lnTo>
                    <a:pt x="17252" y="65455"/>
                  </a:lnTo>
                  <a:lnTo>
                    <a:pt x="16642" y="65455"/>
                  </a:lnTo>
                  <a:lnTo>
                    <a:pt x="15955" y="63882"/>
                  </a:lnTo>
                  <a:lnTo>
                    <a:pt x="15191" y="60315"/>
                  </a:lnTo>
                  <a:lnTo>
                    <a:pt x="15140" y="59686"/>
                  </a:lnTo>
                  <a:lnTo>
                    <a:pt x="14962" y="58217"/>
                  </a:lnTo>
                  <a:lnTo>
                    <a:pt x="14682" y="56329"/>
                  </a:lnTo>
                  <a:lnTo>
                    <a:pt x="14301" y="54231"/>
                  </a:lnTo>
                  <a:lnTo>
                    <a:pt x="13817" y="52448"/>
                  </a:lnTo>
                  <a:lnTo>
                    <a:pt x="13257" y="51399"/>
                  </a:lnTo>
                  <a:lnTo>
                    <a:pt x="12621" y="51504"/>
                  </a:lnTo>
                  <a:lnTo>
                    <a:pt x="11934" y="53077"/>
                  </a:lnTo>
                  <a:lnTo>
                    <a:pt x="11502" y="52553"/>
                  </a:lnTo>
                  <a:lnTo>
                    <a:pt x="11095" y="51504"/>
                  </a:lnTo>
                  <a:lnTo>
                    <a:pt x="10738" y="50035"/>
                  </a:lnTo>
                  <a:lnTo>
                    <a:pt x="10408" y="48462"/>
                  </a:lnTo>
                  <a:lnTo>
                    <a:pt x="10153" y="46889"/>
                  </a:lnTo>
                  <a:lnTo>
                    <a:pt x="9950" y="45525"/>
                  </a:lnTo>
                  <a:lnTo>
                    <a:pt x="9822" y="44476"/>
                  </a:lnTo>
                  <a:lnTo>
                    <a:pt x="9771" y="44161"/>
                  </a:lnTo>
                  <a:lnTo>
                    <a:pt x="8550" y="48462"/>
                  </a:lnTo>
                  <a:lnTo>
                    <a:pt x="7685" y="50140"/>
                  </a:lnTo>
                  <a:lnTo>
                    <a:pt x="7100" y="49826"/>
                  </a:lnTo>
                  <a:lnTo>
                    <a:pt x="6794" y="48147"/>
                  </a:lnTo>
                  <a:lnTo>
                    <a:pt x="6642" y="45735"/>
                  </a:lnTo>
                  <a:lnTo>
                    <a:pt x="6616" y="43217"/>
                  </a:lnTo>
                  <a:lnTo>
                    <a:pt x="6642" y="41329"/>
                  </a:lnTo>
                  <a:lnTo>
                    <a:pt x="6667" y="40490"/>
                  </a:lnTo>
                  <a:lnTo>
                    <a:pt x="5751" y="43217"/>
                  </a:lnTo>
                  <a:lnTo>
                    <a:pt x="5013" y="45105"/>
                  </a:lnTo>
                  <a:lnTo>
                    <a:pt x="4402" y="46469"/>
                  </a:lnTo>
                  <a:lnTo>
                    <a:pt x="3919" y="47098"/>
                  </a:lnTo>
                  <a:lnTo>
                    <a:pt x="3537" y="47308"/>
                  </a:lnTo>
                  <a:lnTo>
                    <a:pt x="3283" y="47098"/>
                  </a:lnTo>
                  <a:lnTo>
                    <a:pt x="3105" y="46469"/>
                  </a:lnTo>
                  <a:lnTo>
                    <a:pt x="3003" y="45630"/>
                  </a:lnTo>
                  <a:lnTo>
                    <a:pt x="2978" y="44581"/>
                  </a:lnTo>
                  <a:lnTo>
                    <a:pt x="2978" y="43322"/>
                  </a:lnTo>
                  <a:lnTo>
                    <a:pt x="3028" y="42168"/>
                  </a:lnTo>
                  <a:lnTo>
                    <a:pt x="3079" y="40909"/>
                  </a:lnTo>
                  <a:lnTo>
                    <a:pt x="3156" y="39861"/>
                  </a:lnTo>
                  <a:lnTo>
                    <a:pt x="3232" y="39021"/>
                  </a:lnTo>
                  <a:lnTo>
                    <a:pt x="3283" y="38497"/>
                  </a:lnTo>
                  <a:lnTo>
                    <a:pt x="3308" y="38287"/>
                  </a:lnTo>
                  <a:lnTo>
                    <a:pt x="2418" y="38812"/>
                  </a:lnTo>
                  <a:lnTo>
                    <a:pt x="1705" y="39021"/>
                  </a:lnTo>
                  <a:lnTo>
                    <a:pt x="1145" y="39126"/>
                  </a:lnTo>
                  <a:lnTo>
                    <a:pt x="713" y="39021"/>
                  </a:lnTo>
                  <a:lnTo>
                    <a:pt x="382" y="38812"/>
                  </a:lnTo>
                  <a:lnTo>
                    <a:pt x="179" y="38497"/>
                  </a:lnTo>
                  <a:lnTo>
                    <a:pt x="51" y="37972"/>
                  </a:lnTo>
                  <a:lnTo>
                    <a:pt x="0" y="37553"/>
                  </a:lnTo>
                  <a:lnTo>
                    <a:pt x="26" y="36923"/>
                  </a:lnTo>
                  <a:lnTo>
                    <a:pt x="77" y="36399"/>
                  </a:lnTo>
                  <a:lnTo>
                    <a:pt x="179" y="35875"/>
                  </a:lnTo>
                  <a:lnTo>
                    <a:pt x="280" y="35350"/>
                  </a:lnTo>
                  <a:lnTo>
                    <a:pt x="382" y="34930"/>
                  </a:lnTo>
                  <a:lnTo>
                    <a:pt x="484" y="34616"/>
                  </a:lnTo>
                  <a:lnTo>
                    <a:pt x="560" y="34406"/>
                  </a:lnTo>
                  <a:lnTo>
                    <a:pt x="586" y="34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369575" y="485125"/>
              <a:ext cx="249400" cy="2430975"/>
            </a:xfrm>
            <a:custGeom>
              <a:avLst/>
              <a:gdLst/>
              <a:ahLst/>
              <a:cxnLst/>
              <a:rect l="0" t="0" r="0" b="0"/>
              <a:pathLst>
                <a:path w="9976" h="97239" extrusionOk="0">
                  <a:moveTo>
                    <a:pt x="4963" y="29896"/>
                  </a:moveTo>
                  <a:lnTo>
                    <a:pt x="5013" y="29476"/>
                  </a:lnTo>
                  <a:lnTo>
                    <a:pt x="5166" y="28217"/>
                  </a:lnTo>
                  <a:lnTo>
                    <a:pt x="5370" y="26434"/>
                  </a:lnTo>
                  <a:lnTo>
                    <a:pt x="5675" y="24126"/>
                  </a:lnTo>
                  <a:lnTo>
                    <a:pt x="6006" y="21714"/>
                  </a:lnTo>
                  <a:lnTo>
                    <a:pt x="6387" y="19092"/>
                  </a:lnTo>
                  <a:lnTo>
                    <a:pt x="6820" y="16679"/>
                  </a:lnTo>
                  <a:lnTo>
                    <a:pt x="7253" y="14476"/>
                  </a:lnTo>
                  <a:lnTo>
                    <a:pt x="7685" y="12798"/>
                  </a:lnTo>
                  <a:lnTo>
                    <a:pt x="8118" y="11644"/>
                  </a:lnTo>
                  <a:lnTo>
                    <a:pt x="8525" y="11434"/>
                  </a:lnTo>
                  <a:lnTo>
                    <a:pt x="8932" y="12064"/>
                  </a:lnTo>
                  <a:lnTo>
                    <a:pt x="9263" y="13952"/>
                  </a:lnTo>
                  <a:lnTo>
                    <a:pt x="9568" y="17098"/>
                  </a:lnTo>
                  <a:lnTo>
                    <a:pt x="9772" y="21819"/>
                  </a:lnTo>
                  <a:lnTo>
                    <a:pt x="9924" y="28217"/>
                  </a:lnTo>
                  <a:lnTo>
                    <a:pt x="9924" y="28427"/>
                  </a:lnTo>
                  <a:lnTo>
                    <a:pt x="9950" y="28847"/>
                  </a:lnTo>
                  <a:lnTo>
                    <a:pt x="9975" y="29791"/>
                  </a:lnTo>
                  <a:lnTo>
                    <a:pt x="9975" y="30945"/>
                  </a:lnTo>
                  <a:lnTo>
                    <a:pt x="9975" y="32413"/>
                  </a:lnTo>
                  <a:lnTo>
                    <a:pt x="9950" y="34196"/>
                  </a:lnTo>
                  <a:lnTo>
                    <a:pt x="9899" y="36399"/>
                  </a:lnTo>
                  <a:lnTo>
                    <a:pt x="9772" y="38812"/>
                  </a:lnTo>
                  <a:lnTo>
                    <a:pt x="9619" y="41644"/>
                  </a:lnTo>
                  <a:lnTo>
                    <a:pt x="9390" y="44686"/>
                  </a:lnTo>
                  <a:lnTo>
                    <a:pt x="9110" y="48147"/>
                  </a:lnTo>
                  <a:lnTo>
                    <a:pt x="8728" y="51819"/>
                  </a:lnTo>
                  <a:lnTo>
                    <a:pt x="8245" y="55805"/>
                  </a:lnTo>
                  <a:lnTo>
                    <a:pt x="7685" y="60105"/>
                  </a:lnTo>
                  <a:lnTo>
                    <a:pt x="7024" y="64721"/>
                  </a:lnTo>
                  <a:lnTo>
                    <a:pt x="6235" y="69546"/>
                  </a:lnTo>
                  <a:lnTo>
                    <a:pt x="6108" y="70385"/>
                  </a:lnTo>
                  <a:lnTo>
                    <a:pt x="5777" y="72798"/>
                  </a:lnTo>
                  <a:lnTo>
                    <a:pt x="5293" y="76364"/>
                  </a:lnTo>
                  <a:lnTo>
                    <a:pt x="4708" y="80665"/>
                  </a:lnTo>
                  <a:lnTo>
                    <a:pt x="4072" y="85280"/>
                  </a:lnTo>
                  <a:lnTo>
                    <a:pt x="3436" y="89791"/>
                  </a:lnTo>
                  <a:lnTo>
                    <a:pt x="2901" y="93987"/>
                  </a:lnTo>
                  <a:lnTo>
                    <a:pt x="2469" y="97238"/>
                  </a:lnTo>
                  <a:lnTo>
                    <a:pt x="2494" y="96504"/>
                  </a:lnTo>
                  <a:lnTo>
                    <a:pt x="2520" y="94511"/>
                  </a:lnTo>
                  <a:lnTo>
                    <a:pt x="2571" y="91259"/>
                  </a:lnTo>
                  <a:lnTo>
                    <a:pt x="2596" y="86959"/>
                  </a:lnTo>
                  <a:lnTo>
                    <a:pt x="2571" y="81609"/>
                  </a:lnTo>
                  <a:lnTo>
                    <a:pt x="2469" y="75525"/>
                  </a:lnTo>
                  <a:lnTo>
                    <a:pt x="2291" y="68602"/>
                  </a:lnTo>
                  <a:lnTo>
                    <a:pt x="2011" y="61154"/>
                  </a:lnTo>
                  <a:lnTo>
                    <a:pt x="1858" y="59476"/>
                  </a:lnTo>
                  <a:lnTo>
                    <a:pt x="1477" y="54756"/>
                  </a:lnTo>
                  <a:lnTo>
                    <a:pt x="968" y="47728"/>
                  </a:lnTo>
                  <a:lnTo>
                    <a:pt x="484" y="39126"/>
                  </a:lnTo>
                  <a:lnTo>
                    <a:pt x="128" y="29476"/>
                  </a:lnTo>
                  <a:lnTo>
                    <a:pt x="1" y="19616"/>
                  </a:lnTo>
                  <a:lnTo>
                    <a:pt x="230" y="10175"/>
                  </a:lnTo>
                  <a:lnTo>
                    <a:pt x="942" y="1784"/>
                  </a:lnTo>
                  <a:lnTo>
                    <a:pt x="1069" y="1364"/>
                  </a:lnTo>
                  <a:lnTo>
                    <a:pt x="1451" y="525"/>
                  </a:lnTo>
                  <a:lnTo>
                    <a:pt x="1985" y="1"/>
                  </a:lnTo>
                  <a:lnTo>
                    <a:pt x="2622" y="630"/>
                  </a:lnTo>
                  <a:lnTo>
                    <a:pt x="3283" y="3252"/>
                  </a:lnTo>
                  <a:lnTo>
                    <a:pt x="3945" y="8392"/>
                  </a:lnTo>
                  <a:lnTo>
                    <a:pt x="4530" y="17098"/>
                  </a:lnTo>
                  <a:lnTo>
                    <a:pt x="4963" y="298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393125" y="702775"/>
              <a:ext cx="200400" cy="1875025"/>
            </a:xfrm>
            <a:custGeom>
              <a:avLst/>
              <a:gdLst/>
              <a:ahLst/>
              <a:cxnLst/>
              <a:rect l="0" t="0" r="0" b="0"/>
              <a:pathLst>
                <a:path w="8016" h="75001" extrusionOk="0">
                  <a:moveTo>
                    <a:pt x="3766" y="32833"/>
                  </a:moveTo>
                  <a:lnTo>
                    <a:pt x="3817" y="32309"/>
                  </a:lnTo>
                  <a:lnTo>
                    <a:pt x="3919" y="30945"/>
                  </a:lnTo>
                  <a:lnTo>
                    <a:pt x="4122" y="28847"/>
                  </a:lnTo>
                  <a:lnTo>
                    <a:pt x="4351" y="26330"/>
                  </a:lnTo>
                  <a:lnTo>
                    <a:pt x="4631" y="23497"/>
                  </a:lnTo>
                  <a:lnTo>
                    <a:pt x="4962" y="20560"/>
                  </a:lnTo>
                  <a:lnTo>
                    <a:pt x="5318" y="17623"/>
                  </a:lnTo>
                  <a:lnTo>
                    <a:pt x="5674" y="15001"/>
                  </a:lnTo>
                  <a:lnTo>
                    <a:pt x="6056" y="12798"/>
                  </a:lnTo>
                  <a:lnTo>
                    <a:pt x="6412" y="11225"/>
                  </a:lnTo>
                  <a:lnTo>
                    <a:pt x="6794" y="10595"/>
                  </a:lnTo>
                  <a:lnTo>
                    <a:pt x="7125" y="10910"/>
                  </a:lnTo>
                  <a:lnTo>
                    <a:pt x="7405" y="12379"/>
                  </a:lnTo>
                  <a:lnTo>
                    <a:pt x="7685" y="15316"/>
                  </a:lnTo>
                  <a:lnTo>
                    <a:pt x="7863" y="19931"/>
                  </a:lnTo>
                  <a:lnTo>
                    <a:pt x="8015" y="26225"/>
                  </a:lnTo>
                  <a:lnTo>
                    <a:pt x="8015" y="26644"/>
                  </a:lnTo>
                  <a:lnTo>
                    <a:pt x="8015" y="28008"/>
                  </a:lnTo>
                  <a:lnTo>
                    <a:pt x="7965" y="30211"/>
                  </a:lnTo>
                  <a:lnTo>
                    <a:pt x="7761" y="33148"/>
                  </a:lnTo>
                  <a:lnTo>
                    <a:pt x="7405" y="37134"/>
                  </a:lnTo>
                  <a:lnTo>
                    <a:pt x="6794" y="41749"/>
                  </a:lnTo>
                  <a:lnTo>
                    <a:pt x="5929" y="47309"/>
                  </a:lnTo>
                  <a:lnTo>
                    <a:pt x="4708" y="53707"/>
                  </a:lnTo>
                  <a:lnTo>
                    <a:pt x="4657" y="54127"/>
                  </a:lnTo>
                  <a:lnTo>
                    <a:pt x="4504" y="55281"/>
                  </a:lnTo>
                  <a:lnTo>
                    <a:pt x="4300" y="57064"/>
                  </a:lnTo>
                  <a:lnTo>
                    <a:pt x="3995" y="59581"/>
                  </a:lnTo>
                  <a:lnTo>
                    <a:pt x="3664" y="62728"/>
                  </a:lnTo>
                  <a:lnTo>
                    <a:pt x="3283" y="66295"/>
                  </a:lnTo>
                  <a:lnTo>
                    <a:pt x="2876" y="70490"/>
                  </a:lnTo>
                  <a:lnTo>
                    <a:pt x="2443" y="75001"/>
                  </a:lnTo>
                  <a:lnTo>
                    <a:pt x="2443" y="74686"/>
                  </a:lnTo>
                  <a:lnTo>
                    <a:pt x="2468" y="73532"/>
                  </a:lnTo>
                  <a:lnTo>
                    <a:pt x="2468" y="71539"/>
                  </a:lnTo>
                  <a:lnTo>
                    <a:pt x="2443" y="68602"/>
                  </a:lnTo>
                  <a:lnTo>
                    <a:pt x="2392" y="64721"/>
                  </a:lnTo>
                  <a:lnTo>
                    <a:pt x="2239" y="59686"/>
                  </a:lnTo>
                  <a:lnTo>
                    <a:pt x="2036" y="53602"/>
                  </a:lnTo>
                  <a:lnTo>
                    <a:pt x="1730" y="46365"/>
                  </a:lnTo>
                  <a:lnTo>
                    <a:pt x="1603" y="44896"/>
                  </a:lnTo>
                  <a:lnTo>
                    <a:pt x="1247" y="40805"/>
                  </a:lnTo>
                  <a:lnTo>
                    <a:pt x="814" y="34826"/>
                  </a:lnTo>
                  <a:lnTo>
                    <a:pt x="382" y="27693"/>
                  </a:lnTo>
                  <a:lnTo>
                    <a:pt x="77" y="20036"/>
                  </a:lnTo>
                  <a:lnTo>
                    <a:pt x="0" y="12483"/>
                  </a:lnTo>
                  <a:lnTo>
                    <a:pt x="255" y="5875"/>
                  </a:lnTo>
                  <a:lnTo>
                    <a:pt x="942" y="735"/>
                  </a:lnTo>
                  <a:lnTo>
                    <a:pt x="1018" y="420"/>
                  </a:lnTo>
                  <a:lnTo>
                    <a:pt x="1247" y="1"/>
                  </a:lnTo>
                  <a:lnTo>
                    <a:pt x="1578" y="211"/>
                  </a:lnTo>
                  <a:lnTo>
                    <a:pt x="1985" y="1469"/>
                  </a:lnTo>
                  <a:lnTo>
                    <a:pt x="2443" y="4826"/>
                  </a:lnTo>
                  <a:lnTo>
                    <a:pt x="2926" y="10595"/>
                  </a:lnTo>
                  <a:lnTo>
                    <a:pt x="3359" y="19721"/>
                  </a:lnTo>
                  <a:lnTo>
                    <a:pt x="3766" y="328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3600" y="304800"/>
            <a:ext cx="2080787" cy="24339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will the whole school know </a:t>
            </a:r>
            <a:br>
              <a:rPr lang="en-US" sz="3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PRR is doing this?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PRR Kids will have to tell the whole school about Valentine Express.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some good ways to do this?</a:t>
            </a:r>
          </a:p>
        </p:txBody>
      </p:sp>
      <p:grpSp>
        <p:nvGrpSpPr>
          <p:cNvPr id="244" name="Shape 244"/>
          <p:cNvGrpSpPr/>
          <p:nvPr/>
        </p:nvGrpSpPr>
        <p:grpSpPr>
          <a:xfrm>
            <a:off x="3174272" y="3302393"/>
            <a:ext cx="2559253" cy="3010071"/>
            <a:chOff x="56325" y="25350"/>
            <a:chExt cx="2878800" cy="2958250"/>
          </a:xfrm>
        </p:grpSpPr>
        <p:sp>
          <p:nvSpPr>
            <p:cNvPr id="245" name="Shape 245"/>
            <p:cNvSpPr/>
            <p:nvPr/>
          </p:nvSpPr>
          <p:spPr>
            <a:xfrm>
              <a:off x="90475" y="969650"/>
              <a:ext cx="428600" cy="405800"/>
            </a:xfrm>
            <a:custGeom>
              <a:avLst/>
              <a:gdLst/>
              <a:ahLst/>
              <a:cxnLst/>
              <a:rect l="0" t="0" r="0" b="0"/>
              <a:pathLst>
                <a:path w="17144" h="16232" extrusionOk="0">
                  <a:moveTo>
                    <a:pt x="3962" y="896"/>
                  </a:moveTo>
                  <a:lnTo>
                    <a:pt x="9494" y="359"/>
                  </a:lnTo>
                  <a:lnTo>
                    <a:pt x="13319" y="1"/>
                  </a:lnTo>
                  <a:lnTo>
                    <a:pt x="14480" y="120"/>
                  </a:lnTo>
                  <a:lnTo>
                    <a:pt x="16461" y="2209"/>
                  </a:lnTo>
                  <a:lnTo>
                    <a:pt x="17007" y="11935"/>
                  </a:lnTo>
                  <a:lnTo>
                    <a:pt x="17144" y="14024"/>
                  </a:lnTo>
                  <a:lnTo>
                    <a:pt x="16324" y="14978"/>
                  </a:lnTo>
                  <a:lnTo>
                    <a:pt x="9494" y="15694"/>
                  </a:lnTo>
                  <a:lnTo>
                    <a:pt x="1981" y="16231"/>
                  </a:lnTo>
                  <a:lnTo>
                    <a:pt x="1777" y="15754"/>
                  </a:lnTo>
                  <a:lnTo>
                    <a:pt x="1230" y="14501"/>
                  </a:lnTo>
                  <a:lnTo>
                    <a:pt x="615" y="12651"/>
                  </a:lnTo>
                  <a:lnTo>
                    <a:pt x="137" y="10324"/>
                  </a:lnTo>
                  <a:lnTo>
                    <a:pt x="1" y="7818"/>
                  </a:lnTo>
                  <a:lnTo>
                    <a:pt x="479" y="5311"/>
                  </a:lnTo>
                  <a:lnTo>
                    <a:pt x="1708" y="2925"/>
                  </a:lnTo>
                  <a:lnTo>
                    <a:pt x="3962" y="8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664200" y="149175"/>
              <a:ext cx="2270925" cy="2397325"/>
            </a:xfrm>
            <a:custGeom>
              <a:avLst/>
              <a:gdLst/>
              <a:ahLst/>
              <a:cxnLst/>
              <a:rect l="0" t="0" r="0" b="0"/>
              <a:pathLst>
                <a:path w="90837" h="95893" extrusionOk="0">
                  <a:moveTo>
                    <a:pt x="90154" y="49826"/>
                  </a:moveTo>
                  <a:lnTo>
                    <a:pt x="90222" y="51974"/>
                  </a:lnTo>
                  <a:lnTo>
                    <a:pt x="90085" y="54003"/>
                  </a:lnTo>
                  <a:lnTo>
                    <a:pt x="89676" y="56092"/>
                  </a:lnTo>
                  <a:lnTo>
                    <a:pt x="89129" y="58300"/>
                  </a:lnTo>
                  <a:lnTo>
                    <a:pt x="89129" y="59374"/>
                  </a:lnTo>
                  <a:lnTo>
                    <a:pt x="88993" y="60985"/>
                  </a:lnTo>
                  <a:lnTo>
                    <a:pt x="88788" y="62536"/>
                  </a:lnTo>
                  <a:lnTo>
                    <a:pt x="88446" y="63730"/>
                  </a:lnTo>
                  <a:lnTo>
                    <a:pt x="88446" y="64983"/>
                  </a:lnTo>
                  <a:lnTo>
                    <a:pt x="88515" y="66236"/>
                  </a:lnTo>
                  <a:lnTo>
                    <a:pt x="88719" y="67429"/>
                  </a:lnTo>
                  <a:lnTo>
                    <a:pt x="88993" y="68623"/>
                  </a:lnTo>
                  <a:lnTo>
                    <a:pt x="89334" y="69816"/>
                  </a:lnTo>
                  <a:lnTo>
                    <a:pt x="89676" y="71010"/>
                  </a:lnTo>
                  <a:lnTo>
                    <a:pt x="90085" y="72203"/>
                  </a:lnTo>
                  <a:lnTo>
                    <a:pt x="90427" y="73456"/>
                  </a:lnTo>
                  <a:lnTo>
                    <a:pt x="90837" y="75246"/>
                  </a:lnTo>
                  <a:lnTo>
                    <a:pt x="90837" y="76917"/>
                  </a:lnTo>
                  <a:lnTo>
                    <a:pt x="90632" y="78528"/>
                  </a:lnTo>
                  <a:lnTo>
                    <a:pt x="90085" y="80020"/>
                  </a:lnTo>
                  <a:lnTo>
                    <a:pt x="89334" y="81452"/>
                  </a:lnTo>
                  <a:lnTo>
                    <a:pt x="88310" y="82825"/>
                  </a:lnTo>
                  <a:lnTo>
                    <a:pt x="87149" y="84078"/>
                  </a:lnTo>
                  <a:lnTo>
                    <a:pt x="85783" y="85271"/>
                  </a:lnTo>
                  <a:lnTo>
                    <a:pt x="84280" y="86405"/>
                  </a:lnTo>
                  <a:lnTo>
                    <a:pt x="82709" y="87419"/>
                  </a:lnTo>
                  <a:lnTo>
                    <a:pt x="81070" y="88434"/>
                  </a:lnTo>
                  <a:lnTo>
                    <a:pt x="79363" y="89329"/>
                  </a:lnTo>
                  <a:lnTo>
                    <a:pt x="77655" y="90224"/>
                  </a:lnTo>
                  <a:lnTo>
                    <a:pt x="75948" y="91000"/>
                  </a:lnTo>
                  <a:lnTo>
                    <a:pt x="74240" y="91716"/>
                  </a:lnTo>
                  <a:lnTo>
                    <a:pt x="72669" y="92432"/>
                  </a:lnTo>
                  <a:lnTo>
                    <a:pt x="71440" y="92850"/>
                  </a:lnTo>
                  <a:lnTo>
                    <a:pt x="70211" y="93208"/>
                  </a:lnTo>
                  <a:lnTo>
                    <a:pt x="68981" y="93566"/>
                  </a:lnTo>
                  <a:lnTo>
                    <a:pt x="67684" y="93864"/>
                  </a:lnTo>
                  <a:lnTo>
                    <a:pt x="66454" y="94162"/>
                  </a:lnTo>
                  <a:lnTo>
                    <a:pt x="65225" y="94461"/>
                  </a:lnTo>
                  <a:lnTo>
                    <a:pt x="63927" y="94759"/>
                  </a:lnTo>
                  <a:lnTo>
                    <a:pt x="62698" y="94998"/>
                  </a:lnTo>
                  <a:lnTo>
                    <a:pt x="61878" y="95057"/>
                  </a:lnTo>
                  <a:lnTo>
                    <a:pt x="60990" y="95117"/>
                  </a:lnTo>
                  <a:lnTo>
                    <a:pt x="60102" y="95177"/>
                  </a:lnTo>
                  <a:lnTo>
                    <a:pt x="59215" y="95236"/>
                  </a:lnTo>
                  <a:lnTo>
                    <a:pt x="58327" y="95296"/>
                  </a:lnTo>
                  <a:lnTo>
                    <a:pt x="57439" y="95356"/>
                  </a:lnTo>
                  <a:lnTo>
                    <a:pt x="56551" y="95415"/>
                  </a:lnTo>
                  <a:lnTo>
                    <a:pt x="55663" y="95415"/>
                  </a:lnTo>
                  <a:lnTo>
                    <a:pt x="54775" y="95475"/>
                  </a:lnTo>
                  <a:lnTo>
                    <a:pt x="53887" y="95535"/>
                  </a:lnTo>
                  <a:lnTo>
                    <a:pt x="52999" y="95594"/>
                  </a:lnTo>
                  <a:lnTo>
                    <a:pt x="52112" y="95654"/>
                  </a:lnTo>
                  <a:lnTo>
                    <a:pt x="51224" y="95714"/>
                  </a:lnTo>
                  <a:lnTo>
                    <a:pt x="50336" y="95773"/>
                  </a:lnTo>
                  <a:lnTo>
                    <a:pt x="49448" y="95833"/>
                  </a:lnTo>
                  <a:lnTo>
                    <a:pt x="48628" y="95893"/>
                  </a:lnTo>
                  <a:lnTo>
                    <a:pt x="47399" y="95893"/>
                  </a:lnTo>
                  <a:lnTo>
                    <a:pt x="46238" y="95833"/>
                  </a:lnTo>
                  <a:lnTo>
                    <a:pt x="45145" y="95594"/>
                  </a:lnTo>
                  <a:lnTo>
                    <a:pt x="44052" y="95356"/>
                  </a:lnTo>
                  <a:lnTo>
                    <a:pt x="42960" y="95117"/>
                  </a:lnTo>
                  <a:lnTo>
                    <a:pt x="41867" y="94819"/>
                  </a:lnTo>
                  <a:lnTo>
                    <a:pt x="40706" y="94640"/>
                  </a:lnTo>
                  <a:lnTo>
                    <a:pt x="39476" y="94461"/>
                  </a:lnTo>
                  <a:lnTo>
                    <a:pt x="38657" y="94341"/>
                  </a:lnTo>
                  <a:lnTo>
                    <a:pt x="37906" y="94222"/>
                  </a:lnTo>
                  <a:lnTo>
                    <a:pt x="37154" y="94043"/>
                  </a:lnTo>
                  <a:lnTo>
                    <a:pt x="36403" y="93864"/>
                  </a:lnTo>
                  <a:lnTo>
                    <a:pt x="35720" y="93685"/>
                  </a:lnTo>
                  <a:lnTo>
                    <a:pt x="35037" y="93446"/>
                  </a:lnTo>
                  <a:lnTo>
                    <a:pt x="34422" y="93148"/>
                  </a:lnTo>
                  <a:lnTo>
                    <a:pt x="33739" y="92850"/>
                  </a:lnTo>
                  <a:lnTo>
                    <a:pt x="32647" y="92372"/>
                  </a:lnTo>
                  <a:lnTo>
                    <a:pt x="31554" y="91954"/>
                  </a:lnTo>
                  <a:lnTo>
                    <a:pt x="30461" y="91537"/>
                  </a:lnTo>
                  <a:lnTo>
                    <a:pt x="29368" y="91119"/>
                  </a:lnTo>
                  <a:lnTo>
                    <a:pt x="28207" y="90642"/>
                  </a:lnTo>
                  <a:lnTo>
                    <a:pt x="27114" y="90164"/>
                  </a:lnTo>
                  <a:lnTo>
                    <a:pt x="26022" y="89627"/>
                  </a:lnTo>
                  <a:lnTo>
                    <a:pt x="24929" y="88971"/>
                  </a:lnTo>
                  <a:lnTo>
                    <a:pt x="24246" y="88493"/>
                  </a:lnTo>
                  <a:lnTo>
                    <a:pt x="23563" y="88016"/>
                  </a:lnTo>
                  <a:lnTo>
                    <a:pt x="22880" y="87598"/>
                  </a:lnTo>
                  <a:lnTo>
                    <a:pt x="22197" y="87240"/>
                  </a:lnTo>
                  <a:lnTo>
                    <a:pt x="21514" y="86882"/>
                  </a:lnTo>
                  <a:lnTo>
                    <a:pt x="20899" y="86524"/>
                  </a:lnTo>
                  <a:lnTo>
                    <a:pt x="20216" y="86166"/>
                  </a:lnTo>
                  <a:lnTo>
                    <a:pt x="19533" y="85868"/>
                  </a:lnTo>
                  <a:lnTo>
                    <a:pt x="17211" y="84137"/>
                  </a:lnTo>
                  <a:lnTo>
                    <a:pt x="15094" y="82288"/>
                  </a:lnTo>
                  <a:lnTo>
                    <a:pt x="13045" y="80378"/>
                  </a:lnTo>
                  <a:lnTo>
                    <a:pt x="11201" y="78349"/>
                  </a:lnTo>
                  <a:lnTo>
                    <a:pt x="9425" y="76261"/>
                  </a:lnTo>
                  <a:lnTo>
                    <a:pt x="7854" y="74172"/>
                  </a:lnTo>
                  <a:lnTo>
                    <a:pt x="6420" y="71964"/>
                  </a:lnTo>
                  <a:lnTo>
                    <a:pt x="5122" y="69697"/>
                  </a:lnTo>
                  <a:lnTo>
                    <a:pt x="3961" y="67370"/>
                  </a:lnTo>
                  <a:lnTo>
                    <a:pt x="3005" y="64983"/>
                  </a:lnTo>
                  <a:lnTo>
                    <a:pt x="2117" y="62596"/>
                  </a:lnTo>
                  <a:lnTo>
                    <a:pt x="1434" y="60149"/>
                  </a:lnTo>
                  <a:lnTo>
                    <a:pt x="888" y="57643"/>
                  </a:lnTo>
                  <a:lnTo>
                    <a:pt x="546" y="55137"/>
                  </a:lnTo>
                  <a:lnTo>
                    <a:pt x="273" y="52571"/>
                  </a:lnTo>
                  <a:lnTo>
                    <a:pt x="205" y="50005"/>
                  </a:lnTo>
                  <a:lnTo>
                    <a:pt x="683" y="44873"/>
                  </a:lnTo>
                  <a:lnTo>
                    <a:pt x="1298" y="39801"/>
                  </a:lnTo>
                  <a:lnTo>
                    <a:pt x="1707" y="34729"/>
                  </a:lnTo>
                  <a:lnTo>
                    <a:pt x="1912" y="29597"/>
                  </a:lnTo>
                  <a:lnTo>
                    <a:pt x="1912" y="28643"/>
                  </a:lnTo>
                  <a:lnTo>
                    <a:pt x="1776" y="27688"/>
                  </a:lnTo>
                  <a:lnTo>
                    <a:pt x="1571" y="26673"/>
                  </a:lnTo>
                  <a:lnTo>
                    <a:pt x="1229" y="25659"/>
                  </a:lnTo>
                  <a:lnTo>
                    <a:pt x="888" y="24704"/>
                  </a:lnTo>
                  <a:lnTo>
                    <a:pt x="546" y="23690"/>
                  </a:lnTo>
                  <a:lnTo>
                    <a:pt x="273" y="22735"/>
                  </a:lnTo>
                  <a:lnTo>
                    <a:pt x="137" y="21780"/>
                  </a:lnTo>
                  <a:lnTo>
                    <a:pt x="0" y="20229"/>
                  </a:lnTo>
                  <a:lnTo>
                    <a:pt x="137" y="18797"/>
                  </a:lnTo>
                  <a:lnTo>
                    <a:pt x="478" y="17424"/>
                  </a:lnTo>
                  <a:lnTo>
                    <a:pt x="1024" y="16052"/>
                  </a:lnTo>
                  <a:lnTo>
                    <a:pt x="1776" y="14799"/>
                  </a:lnTo>
                  <a:lnTo>
                    <a:pt x="2664" y="13546"/>
                  </a:lnTo>
                  <a:lnTo>
                    <a:pt x="3688" y="12412"/>
                  </a:lnTo>
                  <a:lnTo>
                    <a:pt x="4849" y="11338"/>
                  </a:lnTo>
                  <a:lnTo>
                    <a:pt x="6079" y="10264"/>
                  </a:lnTo>
                  <a:lnTo>
                    <a:pt x="7445" y="9309"/>
                  </a:lnTo>
                  <a:lnTo>
                    <a:pt x="8879" y="8354"/>
                  </a:lnTo>
                  <a:lnTo>
                    <a:pt x="10313" y="7459"/>
                  </a:lnTo>
                  <a:lnTo>
                    <a:pt x="11816" y="6624"/>
                  </a:lnTo>
                  <a:lnTo>
                    <a:pt x="13318" y="5848"/>
                  </a:lnTo>
                  <a:lnTo>
                    <a:pt x="14821" y="5132"/>
                  </a:lnTo>
                  <a:lnTo>
                    <a:pt x="16255" y="4476"/>
                  </a:lnTo>
                  <a:lnTo>
                    <a:pt x="17075" y="4118"/>
                  </a:lnTo>
                  <a:lnTo>
                    <a:pt x="17894" y="3819"/>
                  </a:lnTo>
                  <a:lnTo>
                    <a:pt x="18782" y="3521"/>
                  </a:lnTo>
                  <a:lnTo>
                    <a:pt x="19670" y="3222"/>
                  </a:lnTo>
                  <a:lnTo>
                    <a:pt x="20489" y="2924"/>
                  </a:lnTo>
                  <a:lnTo>
                    <a:pt x="21377" y="2685"/>
                  </a:lnTo>
                  <a:lnTo>
                    <a:pt x="22265" y="2387"/>
                  </a:lnTo>
                  <a:lnTo>
                    <a:pt x="23221" y="2148"/>
                  </a:lnTo>
                  <a:lnTo>
                    <a:pt x="24109" y="1910"/>
                  </a:lnTo>
                  <a:lnTo>
                    <a:pt x="25065" y="1671"/>
                  </a:lnTo>
                  <a:lnTo>
                    <a:pt x="25953" y="1492"/>
                  </a:lnTo>
                  <a:lnTo>
                    <a:pt x="26910" y="1253"/>
                  </a:lnTo>
                  <a:lnTo>
                    <a:pt x="27866" y="1074"/>
                  </a:lnTo>
                  <a:lnTo>
                    <a:pt x="28754" y="895"/>
                  </a:lnTo>
                  <a:lnTo>
                    <a:pt x="29710" y="776"/>
                  </a:lnTo>
                  <a:lnTo>
                    <a:pt x="30666" y="597"/>
                  </a:lnTo>
                  <a:lnTo>
                    <a:pt x="31690" y="478"/>
                  </a:lnTo>
                  <a:lnTo>
                    <a:pt x="32783" y="299"/>
                  </a:lnTo>
                  <a:lnTo>
                    <a:pt x="33876" y="239"/>
                  </a:lnTo>
                  <a:lnTo>
                    <a:pt x="34969" y="120"/>
                  </a:lnTo>
                  <a:lnTo>
                    <a:pt x="36061" y="60"/>
                  </a:lnTo>
                  <a:lnTo>
                    <a:pt x="37154" y="60"/>
                  </a:lnTo>
                  <a:lnTo>
                    <a:pt x="38247" y="0"/>
                  </a:lnTo>
                  <a:lnTo>
                    <a:pt x="39340" y="60"/>
                  </a:lnTo>
                  <a:lnTo>
                    <a:pt x="40433" y="60"/>
                  </a:lnTo>
                  <a:lnTo>
                    <a:pt x="41594" y="120"/>
                  </a:lnTo>
                  <a:lnTo>
                    <a:pt x="42686" y="179"/>
                  </a:lnTo>
                  <a:lnTo>
                    <a:pt x="43779" y="299"/>
                  </a:lnTo>
                  <a:lnTo>
                    <a:pt x="44872" y="418"/>
                  </a:lnTo>
                  <a:lnTo>
                    <a:pt x="45965" y="597"/>
                  </a:lnTo>
                  <a:lnTo>
                    <a:pt x="47058" y="776"/>
                  </a:lnTo>
                  <a:lnTo>
                    <a:pt x="48150" y="955"/>
                  </a:lnTo>
                  <a:lnTo>
                    <a:pt x="49516" y="1253"/>
                  </a:lnTo>
                  <a:lnTo>
                    <a:pt x="50951" y="1611"/>
                  </a:lnTo>
                  <a:lnTo>
                    <a:pt x="52248" y="1910"/>
                  </a:lnTo>
                  <a:lnTo>
                    <a:pt x="53614" y="2327"/>
                  </a:lnTo>
                  <a:lnTo>
                    <a:pt x="54912" y="2685"/>
                  </a:lnTo>
                  <a:lnTo>
                    <a:pt x="56209" y="3103"/>
                  </a:lnTo>
                  <a:lnTo>
                    <a:pt x="57507" y="3580"/>
                  </a:lnTo>
                  <a:lnTo>
                    <a:pt x="58737" y="4058"/>
                  </a:lnTo>
                  <a:lnTo>
                    <a:pt x="60034" y="4535"/>
                  </a:lnTo>
                  <a:lnTo>
                    <a:pt x="61264" y="5013"/>
                  </a:lnTo>
                  <a:lnTo>
                    <a:pt x="62493" y="5550"/>
                  </a:lnTo>
                  <a:lnTo>
                    <a:pt x="63722" y="6146"/>
                  </a:lnTo>
                  <a:lnTo>
                    <a:pt x="64952" y="6743"/>
                  </a:lnTo>
                  <a:lnTo>
                    <a:pt x="66181" y="7340"/>
                  </a:lnTo>
                  <a:lnTo>
                    <a:pt x="67410" y="7937"/>
                  </a:lnTo>
                  <a:lnTo>
                    <a:pt x="68640" y="8593"/>
                  </a:lnTo>
                  <a:lnTo>
                    <a:pt x="69528" y="9249"/>
                  </a:lnTo>
                  <a:lnTo>
                    <a:pt x="70415" y="9906"/>
                  </a:lnTo>
                  <a:lnTo>
                    <a:pt x="71303" y="10502"/>
                  </a:lnTo>
                  <a:lnTo>
                    <a:pt x="72260" y="11159"/>
                  </a:lnTo>
                  <a:lnTo>
                    <a:pt x="73147" y="11815"/>
                  </a:lnTo>
                  <a:lnTo>
                    <a:pt x="74035" y="12531"/>
                  </a:lnTo>
                  <a:lnTo>
                    <a:pt x="74991" y="13247"/>
                  </a:lnTo>
                  <a:lnTo>
                    <a:pt x="75879" y="14083"/>
                  </a:lnTo>
                  <a:lnTo>
                    <a:pt x="76836" y="15157"/>
                  </a:lnTo>
                  <a:lnTo>
                    <a:pt x="77860" y="16171"/>
                  </a:lnTo>
                  <a:lnTo>
                    <a:pt x="78816" y="17245"/>
                  </a:lnTo>
                  <a:lnTo>
                    <a:pt x="79841" y="18379"/>
                  </a:lnTo>
                  <a:lnTo>
                    <a:pt x="80797" y="19453"/>
                  </a:lnTo>
                  <a:lnTo>
                    <a:pt x="81753" y="20647"/>
                  </a:lnTo>
                  <a:lnTo>
                    <a:pt x="82573" y="21780"/>
                  </a:lnTo>
                  <a:lnTo>
                    <a:pt x="83392" y="23033"/>
                  </a:lnTo>
                  <a:lnTo>
                    <a:pt x="84075" y="24108"/>
                  </a:lnTo>
                  <a:lnTo>
                    <a:pt x="84758" y="25182"/>
                  </a:lnTo>
                  <a:lnTo>
                    <a:pt x="85373" y="26256"/>
                  </a:lnTo>
                  <a:lnTo>
                    <a:pt x="85987" y="27390"/>
                  </a:lnTo>
                  <a:lnTo>
                    <a:pt x="86534" y="28523"/>
                  </a:lnTo>
                  <a:lnTo>
                    <a:pt x="87080" y="29657"/>
                  </a:lnTo>
                  <a:lnTo>
                    <a:pt x="87558" y="30851"/>
                  </a:lnTo>
                  <a:lnTo>
                    <a:pt x="88105" y="32104"/>
                  </a:lnTo>
                  <a:lnTo>
                    <a:pt x="88719" y="34311"/>
                  </a:lnTo>
                  <a:lnTo>
                    <a:pt x="89198" y="36519"/>
                  </a:lnTo>
                  <a:lnTo>
                    <a:pt x="89607" y="38668"/>
                  </a:lnTo>
                  <a:lnTo>
                    <a:pt x="89949" y="40875"/>
                  </a:lnTo>
                  <a:lnTo>
                    <a:pt x="90222" y="43083"/>
                  </a:lnTo>
                  <a:lnTo>
                    <a:pt x="90290" y="45351"/>
                  </a:lnTo>
                  <a:lnTo>
                    <a:pt x="90290" y="47559"/>
                  </a:lnTo>
                  <a:lnTo>
                    <a:pt x="90154" y="49826"/>
                  </a:lnTo>
                  <a:lnTo>
                    <a:pt x="90154" y="498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131450" y="25350"/>
              <a:ext cx="2159975" cy="2958250"/>
            </a:xfrm>
            <a:custGeom>
              <a:avLst/>
              <a:gdLst/>
              <a:ahLst/>
              <a:cxnLst/>
              <a:rect l="0" t="0" r="0" b="0"/>
              <a:pathLst>
                <a:path w="86399" h="118330" extrusionOk="0">
                  <a:moveTo>
                    <a:pt x="35721" y="46127"/>
                  </a:moveTo>
                  <a:lnTo>
                    <a:pt x="36062" y="46365"/>
                  </a:lnTo>
                  <a:lnTo>
                    <a:pt x="36267" y="46604"/>
                  </a:lnTo>
                  <a:lnTo>
                    <a:pt x="36541" y="46902"/>
                  </a:lnTo>
                  <a:lnTo>
                    <a:pt x="36745" y="47201"/>
                  </a:lnTo>
                  <a:lnTo>
                    <a:pt x="35653" y="47440"/>
                  </a:lnTo>
                  <a:lnTo>
                    <a:pt x="34560" y="47738"/>
                  </a:lnTo>
                  <a:lnTo>
                    <a:pt x="33535" y="47977"/>
                  </a:lnTo>
                  <a:lnTo>
                    <a:pt x="32443" y="48215"/>
                  </a:lnTo>
                  <a:lnTo>
                    <a:pt x="31418" y="48514"/>
                  </a:lnTo>
                  <a:lnTo>
                    <a:pt x="30325" y="48752"/>
                  </a:lnTo>
                  <a:lnTo>
                    <a:pt x="29301" y="48991"/>
                  </a:lnTo>
                  <a:lnTo>
                    <a:pt x="28276" y="49230"/>
                  </a:lnTo>
                  <a:lnTo>
                    <a:pt x="27184" y="49468"/>
                  </a:lnTo>
                  <a:lnTo>
                    <a:pt x="26159" y="49647"/>
                  </a:lnTo>
                  <a:lnTo>
                    <a:pt x="25066" y="49826"/>
                  </a:lnTo>
                  <a:lnTo>
                    <a:pt x="24042" y="50065"/>
                  </a:lnTo>
                  <a:lnTo>
                    <a:pt x="22949" y="50184"/>
                  </a:lnTo>
                  <a:lnTo>
                    <a:pt x="21856" y="50363"/>
                  </a:lnTo>
                  <a:lnTo>
                    <a:pt x="20764" y="50483"/>
                  </a:lnTo>
                  <a:lnTo>
                    <a:pt x="19671" y="50602"/>
                  </a:lnTo>
                  <a:lnTo>
                    <a:pt x="19124" y="50662"/>
                  </a:lnTo>
                  <a:lnTo>
                    <a:pt x="18646" y="50602"/>
                  </a:lnTo>
                  <a:lnTo>
                    <a:pt x="18237" y="50423"/>
                  </a:lnTo>
                  <a:lnTo>
                    <a:pt x="17759" y="50244"/>
                  </a:lnTo>
                  <a:lnTo>
                    <a:pt x="17349" y="50065"/>
                  </a:lnTo>
                  <a:lnTo>
                    <a:pt x="16939" y="49826"/>
                  </a:lnTo>
                  <a:lnTo>
                    <a:pt x="16597" y="49588"/>
                  </a:lnTo>
                  <a:lnTo>
                    <a:pt x="16188" y="49349"/>
                  </a:lnTo>
                  <a:lnTo>
                    <a:pt x="16188" y="50065"/>
                  </a:lnTo>
                  <a:lnTo>
                    <a:pt x="16188" y="50781"/>
                  </a:lnTo>
                  <a:lnTo>
                    <a:pt x="16188" y="51497"/>
                  </a:lnTo>
                  <a:lnTo>
                    <a:pt x="16119" y="52273"/>
                  </a:lnTo>
                  <a:lnTo>
                    <a:pt x="17076" y="52333"/>
                  </a:lnTo>
                  <a:lnTo>
                    <a:pt x="18032" y="52452"/>
                  </a:lnTo>
                  <a:lnTo>
                    <a:pt x="18988" y="52571"/>
                  </a:lnTo>
                  <a:lnTo>
                    <a:pt x="20012" y="52750"/>
                  </a:lnTo>
                  <a:lnTo>
                    <a:pt x="20969" y="52929"/>
                  </a:lnTo>
                  <a:lnTo>
                    <a:pt x="21925" y="53228"/>
                  </a:lnTo>
                  <a:lnTo>
                    <a:pt x="22881" y="53526"/>
                  </a:lnTo>
                  <a:lnTo>
                    <a:pt x="23769" y="53944"/>
                  </a:lnTo>
                  <a:lnTo>
                    <a:pt x="23769" y="54063"/>
                  </a:lnTo>
                  <a:lnTo>
                    <a:pt x="23769" y="54182"/>
                  </a:lnTo>
                  <a:lnTo>
                    <a:pt x="23769" y="54302"/>
                  </a:lnTo>
                  <a:lnTo>
                    <a:pt x="23769" y="54421"/>
                  </a:lnTo>
                  <a:lnTo>
                    <a:pt x="22676" y="54600"/>
                  </a:lnTo>
                  <a:lnTo>
                    <a:pt x="21583" y="54779"/>
                  </a:lnTo>
                  <a:lnTo>
                    <a:pt x="20559" y="54839"/>
                  </a:lnTo>
                  <a:lnTo>
                    <a:pt x="19466" y="54898"/>
                  </a:lnTo>
                  <a:lnTo>
                    <a:pt x="18373" y="54898"/>
                  </a:lnTo>
                  <a:lnTo>
                    <a:pt x="17280" y="54839"/>
                  </a:lnTo>
                  <a:lnTo>
                    <a:pt x="16188" y="54779"/>
                  </a:lnTo>
                  <a:lnTo>
                    <a:pt x="15095" y="54719"/>
                  </a:lnTo>
                  <a:lnTo>
                    <a:pt x="14002" y="54600"/>
                  </a:lnTo>
                  <a:lnTo>
                    <a:pt x="12978" y="54481"/>
                  </a:lnTo>
                  <a:lnTo>
                    <a:pt x="11885" y="54361"/>
                  </a:lnTo>
                  <a:lnTo>
                    <a:pt x="10792" y="54242"/>
                  </a:lnTo>
                  <a:lnTo>
                    <a:pt x="9699" y="54123"/>
                  </a:lnTo>
                  <a:lnTo>
                    <a:pt x="8607" y="54003"/>
                  </a:lnTo>
                  <a:lnTo>
                    <a:pt x="7514" y="53944"/>
                  </a:lnTo>
                  <a:lnTo>
                    <a:pt x="6421" y="53884"/>
                  </a:lnTo>
                  <a:lnTo>
                    <a:pt x="5601" y="53884"/>
                  </a:lnTo>
                  <a:lnTo>
                    <a:pt x="4850" y="53944"/>
                  </a:lnTo>
                  <a:lnTo>
                    <a:pt x="4031" y="53944"/>
                  </a:lnTo>
                  <a:lnTo>
                    <a:pt x="3279" y="54003"/>
                  </a:lnTo>
                  <a:lnTo>
                    <a:pt x="2460" y="54123"/>
                  </a:lnTo>
                  <a:lnTo>
                    <a:pt x="1708" y="54182"/>
                  </a:lnTo>
                  <a:lnTo>
                    <a:pt x="889" y="54302"/>
                  </a:lnTo>
                  <a:lnTo>
                    <a:pt x="69" y="54361"/>
                  </a:lnTo>
                  <a:lnTo>
                    <a:pt x="138" y="54182"/>
                  </a:lnTo>
                  <a:lnTo>
                    <a:pt x="274" y="54123"/>
                  </a:lnTo>
                  <a:lnTo>
                    <a:pt x="206" y="54003"/>
                  </a:lnTo>
                  <a:lnTo>
                    <a:pt x="1" y="53944"/>
                  </a:lnTo>
                  <a:lnTo>
                    <a:pt x="684" y="53705"/>
                  </a:lnTo>
                  <a:lnTo>
                    <a:pt x="1435" y="53526"/>
                  </a:lnTo>
                  <a:lnTo>
                    <a:pt x="2118" y="53407"/>
                  </a:lnTo>
                  <a:lnTo>
                    <a:pt x="2801" y="53287"/>
                  </a:lnTo>
                  <a:lnTo>
                    <a:pt x="3552" y="53228"/>
                  </a:lnTo>
                  <a:lnTo>
                    <a:pt x="4235" y="53168"/>
                  </a:lnTo>
                  <a:lnTo>
                    <a:pt x="4918" y="53168"/>
                  </a:lnTo>
                  <a:lnTo>
                    <a:pt x="5670" y="53168"/>
                  </a:lnTo>
                  <a:lnTo>
                    <a:pt x="6353" y="53168"/>
                  </a:lnTo>
                  <a:lnTo>
                    <a:pt x="7104" y="53168"/>
                  </a:lnTo>
                  <a:lnTo>
                    <a:pt x="7787" y="53168"/>
                  </a:lnTo>
                  <a:lnTo>
                    <a:pt x="8538" y="53168"/>
                  </a:lnTo>
                  <a:lnTo>
                    <a:pt x="9290" y="53168"/>
                  </a:lnTo>
                  <a:lnTo>
                    <a:pt x="9973" y="53108"/>
                  </a:lnTo>
                  <a:lnTo>
                    <a:pt x="10724" y="53049"/>
                  </a:lnTo>
                  <a:lnTo>
                    <a:pt x="11475" y="52989"/>
                  </a:lnTo>
                  <a:lnTo>
                    <a:pt x="10929" y="51139"/>
                  </a:lnTo>
                  <a:lnTo>
                    <a:pt x="10655" y="49230"/>
                  </a:lnTo>
                  <a:lnTo>
                    <a:pt x="10519" y="47380"/>
                  </a:lnTo>
                  <a:lnTo>
                    <a:pt x="10587" y="45470"/>
                  </a:lnTo>
                  <a:lnTo>
                    <a:pt x="10792" y="43621"/>
                  </a:lnTo>
                  <a:lnTo>
                    <a:pt x="11202" y="41711"/>
                  </a:lnTo>
                  <a:lnTo>
                    <a:pt x="11748" y="39861"/>
                  </a:lnTo>
                  <a:lnTo>
                    <a:pt x="12500" y="38011"/>
                  </a:lnTo>
                  <a:lnTo>
                    <a:pt x="12090" y="38071"/>
                  </a:lnTo>
                  <a:lnTo>
                    <a:pt x="11748" y="38071"/>
                  </a:lnTo>
                  <a:lnTo>
                    <a:pt x="11338" y="38131"/>
                  </a:lnTo>
                  <a:lnTo>
                    <a:pt x="10997" y="38131"/>
                  </a:lnTo>
                  <a:lnTo>
                    <a:pt x="10655" y="38190"/>
                  </a:lnTo>
                  <a:lnTo>
                    <a:pt x="10246" y="38250"/>
                  </a:lnTo>
                  <a:lnTo>
                    <a:pt x="9904" y="38310"/>
                  </a:lnTo>
                  <a:lnTo>
                    <a:pt x="9494" y="38369"/>
                  </a:lnTo>
                  <a:lnTo>
                    <a:pt x="8880" y="39682"/>
                  </a:lnTo>
                  <a:lnTo>
                    <a:pt x="8538" y="41114"/>
                  </a:lnTo>
                  <a:lnTo>
                    <a:pt x="8333" y="42546"/>
                  </a:lnTo>
                  <a:lnTo>
                    <a:pt x="8197" y="43979"/>
                  </a:lnTo>
                  <a:lnTo>
                    <a:pt x="8197" y="42606"/>
                  </a:lnTo>
                  <a:lnTo>
                    <a:pt x="8265" y="41234"/>
                  </a:lnTo>
                  <a:lnTo>
                    <a:pt x="8470" y="39921"/>
                  </a:lnTo>
                  <a:lnTo>
                    <a:pt x="8948" y="38548"/>
                  </a:lnTo>
                  <a:lnTo>
                    <a:pt x="8743" y="38489"/>
                  </a:lnTo>
                  <a:lnTo>
                    <a:pt x="8607" y="38489"/>
                  </a:lnTo>
                  <a:lnTo>
                    <a:pt x="8402" y="38548"/>
                  </a:lnTo>
                  <a:lnTo>
                    <a:pt x="8197" y="38548"/>
                  </a:lnTo>
                  <a:lnTo>
                    <a:pt x="7650" y="39623"/>
                  </a:lnTo>
                  <a:lnTo>
                    <a:pt x="7241" y="40816"/>
                  </a:lnTo>
                  <a:lnTo>
                    <a:pt x="6831" y="41890"/>
                  </a:lnTo>
                  <a:lnTo>
                    <a:pt x="6421" y="42606"/>
                  </a:lnTo>
                  <a:lnTo>
                    <a:pt x="6558" y="41532"/>
                  </a:lnTo>
                  <a:lnTo>
                    <a:pt x="6899" y="40518"/>
                  </a:lnTo>
                  <a:lnTo>
                    <a:pt x="7309" y="39623"/>
                  </a:lnTo>
                  <a:lnTo>
                    <a:pt x="7719" y="38608"/>
                  </a:lnTo>
                  <a:lnTo>
                    <a:pt x="6831" y="38608"/>
                  </a:lnTo>
                  <a:lnTo>
                    <a:pt x="5601" y="41114"/>
                  </a:lnTo>
                  <a:lnTo>
                    <a:pt x="5465" y="40518"/>
                  </a:lnTo>
                  <a:lnTo>
                    <a:pt x="5670" y="39861"/>
                  </a:lnTo>
                  <a:lnTo>
                    <a:pt x="6080" y="39264"/>
                  </a:lnTo>
                  <a:lnTo>
                    <a:pt x="6489" y="38668"/>
                  </a:lnTo>
                  <a:lnTo>
                    <a:pt x="5875" y="38727"/>
                  </a:lnTo>
                  <a:lnTo>
                    <a:pt x="5192" y="38787"/>
                  </a:lnTo>
                  <a:lnTo>
                    <a:pt x="4577" y="38787"/>
                  </a:lnTo>
                  <a:lnTo>
                    <a:pt x="3894" y="38847"/>
                  </a:lnTo>
                  <a:lnTo>
                    <a:pt x="3211" y="38847"/>
                  </a:lnTo>
                  <a:lnTo>
                    <a:pt x="2596" y="38906"/>
                  </a:lnTo>
                  <a:lnTo>
                    <a:pt x="1913" y="38906"/>
                  </a:lnTo>
                  <a:lnTo>
                    <a:pt x="1299" y="38847"/>
                  </a:lnTo>
                  <a:lnTo>
                    <a:pt x="1299" y="38787"/>
                  </a:lnTo>
                  <a:lnTo>
                    <a:pt x="2050" y="38608"/>
                  </a:lnTo>
                  <a:lnTo>
                    <a:pt x="2733" y="38489"/>
                  </a:lnTo>
                  <a:lnTo>
                    <a:pt x="3484" y="38369"/>
                  </a:lnTo>
                  <a:lnTo>
                    <a:pt x="4235" y="38250"/>
                  </a:lnTo>
                  <a:lnTo>
                    <a:pt x="4987" y="38131"/>
                  </a:lnTo>
                  <a:lnTo>
                    <a:pt x="5738" y="38071"/>
                  </a:lnTo>
                  <a:lnTo>
                    <a:pt x="6489" y="38011"/>
                  </a:lnTo>
                  <a:lnTo>
                    <a:pt x="7241" y="37892"/>
                  </a:lnTo>
                  <a:lnTo>
                    <a:pt x="7992" y="37892"/>
                  </a:lnTo>
                  <a:lnTo>
                    <a:pt x="8743" y="37832"/>
                  </a:lnTo>
                  <a:lnTo>
                    <a:pt x="9494" y="37773"/>
                  </a:lnTo>
                  <a:lnTo>
                    <a:pt x="10246" y="37713"/>
                  </a:lnTo>
                  <a:lnTo>
                    <a:pt x="10997" y="37653"/>
                  </a:lnTo>
                  <a:lnTo>
                    <a:pt x="11817" y="37594"/>
                  </a:lnTo>
                  <a:lnTo>
                    <a:pt x="12568" y="37474"/>
                  </a:lnTo>
                  <a:lnTo>
                    <a:pt x="13319" y="37415"/>
                  </a:lnTo>
                  <a:lnTo>
                    <a:pt x="14139" y="38190"/>
                  </a:lnTo>
                  <a:lnTo>
                    <a:pt x="14753" y="39085"/>
                  </a:lnTo>
                  <a:lnTo>
                    <a:pt x="15095" y="40040"/>
                  </a:lnTo>
                  <a:lnTo>
                    <a:pt x="15300" y="41055"/>
                  </a:lnTo>
                  <a:lnTo>
                    <a:pt x="15505" y="42129"/>
                  </a:lnTo>
                  <a:lnTo>
                    <a:pt x="15710" y="43203"/>
                  </a:lnTo>
                  <a:lnTo>
                    <a:pt x="15983" y="44277"/>
                  </a:lnTo>
                  <a:lnTo>
                    <a:pt x="16393" y="45291"/>
                  </a:lnTo>
                  <a:lnTo>
                    <a:pt x="17690" y="45172"/>
                  </a:lnTo>
                  <a:lnTo>
                    <a:pt x="18920" y="44993"/>
                  </a:lnTo>
                  <a:lnTo>
                    <a:pt x="20217" y="44874"/>
                  </a:lnTo>
                  <a:lnTo>
                    <a:pt x="21515" y="44695"/>
                  </a:lnTo>
                  <a:lnTo>
                    <a:pt x="22813" y="44456"/>
                  </a:lnTo>
                  <a:lnTo>
                    <a:pt x="24110" y="44277"/>
                  </a:lnTo>
                  <a:lnTo>
                    <a:pt x="25408" y="44098"/>
                  </a:lnTo>
                  <a:lnTo>
                    <a:pt x="26706" y="43919"/>
                  </a:lnTo>
                  <a:lnTo>
                    <a:pt x="27047" y="43501"/>
                  </a:lnTo>
                  <a:lnTo>
                    <a:pt x="27389" y="43262"/>
                  </a:lnTo>
                  <a:lnTo>
                    <a:pt x="27798" y="43203"/>
                  </a:lnTo>
                  <a:lnTo>
                    <a:pt x="28276" y="43203"/>
                  </a:lnTo>
                  <a:lnTo>
                    <a:pt x="28755" y="43262"/>
                  </a:lnTo>
                  <a:lnTo>
                    <a:pt x="29233" y="43262"/>
                  </a:lnTo>
                  <a:lnTo>
                    <a:pt x="29642" y="43143"/>
                  </a:lnTo>
                  <a:lnTo>
                    <a:pt x="30052" y="42904"/>
                  </a:lnTo>
                  <a:lnTo>
                    <a:pt x="30599" y="42845"/>
                  </a:lnTo>
                  <a:lnTo>
                    <a:pt x="31077" y="42845"/>
                  </a:lnTo>
                  <a:lnTo>
                    <a:pt x="31623" y="42904"/>
                  </a:lnTo>
                  <a:lnTo>
                    <a:pt x="32101" y="42964"/>
                  </a:lnTo>
                  <a:lnTo>
                    <a:pt x="32648" y="43083"/>
                  </a:lnTo>
                  <a:lnTo>
                    <a:pt x="33126" y="43203"/>
                  </a:lnTo>
                  <a:lnTo>
                    <a:pt x="33535" y="43441"/>
                  </a:lnTo>
                  <a:lnTo>
                    <a:pt x="33945" y="43680"/>
                  </a:lnTo>
                  <a:lnTo>
                    <a:pt x="34560" y="43322"/>
                  </a:lnTo>
                  <a:lnTo>
                    <a:pt x="35106" y="42904"/>
                  </a:lnTo>
                  <a:lnTo>
                    <a:pt x="35721" y="42546"/>
                  </a:lnTo>
                  <a:lnTo>
                    <a:pt x="36267" y="42129"/>
                  </a:lnTo>
                  <a:lnTo>
                    <a:pt x="36814" y="41711"/>
                  </a:lnTo>
                  <a:lnTo>
                    <a:pt x="37428" y="41353"/>
                  </a:lnTo>
                  <a:lnTo>
                    <a:pt x="37975" y="40995"/>
                  </a:lnTo>
                  <a:lnTo>
                    <a:pt x="38589" y="40697"/>
                  </a:lnTo>
                  <a:lnTo>
                    <a:pt x="38316" y="40637"/>
                  </a:lnTo>
                  <a:lnTo>
                    <a:pt x="37975" y="40577"/>
                  </a:lnTo>
                  <a:lnTo>
                    <a:pt x="37633" y="40577"/>
                  </a:lnTo>
                  <a:lnTo>
                    <a:pt x="37292" y="40577"/>
                  </a:lnTo>
                  <a:lnTo>
                    <a:pt x="36950" y="40637"/>
                  </a:lnTo>
                  <a:lnTo>
                    <a:pt x="36541" y="40637"/>
                  </a:lnTo>
                  <a:lnTo>
                    <a:pt x="36199" y="40577"/>
                  </a:lnTo>
                  <a:lnTo>
                    <a:pt x="35858" y="40518"/>
                  </a:lnTo>
                  <a:lnTo>
                    <a:pt x="35175" y="40219"/>
                  </a:lnTo>
                  <a:lnTo>
                    <a:pt x="34560" y="39861"/>
                  </a:lnTo>
                  <a:lnTo>
                    <a:pt x="34013" y="39503"/>
                  </a:lnTo>
                  <a:lnTo>
                    <a:pt x="33467" y="39085"/>
                  </a:lnTo>
                  <a:lnTo>
                    <a:pt x="32921" y="38668"/>
                  </a:lnTo>
                  <a:lnTo>
                    <a:pt x="32374" y="38190"/>
                  </a:lnTo>
                  <a:lnTo>
                    <a:pt x="31760" y="37773"/>
                  </a:lnTo>
                  <a:lnTo>
                    <a:pt x="31213" y="37415"/>
                  </a:lnTo>
                  <a:lnTo>
                    <a:pt x="31213" y="37176"/>
                  </a:lnTo>
                  <a:lnTo>
                    <a:pt x="31350" y="36997"/>
                  </a:lnTo>
                  <a:lnTo>
                    <a:pt x="31555" y="36878"/>
                  </a:lnTo>
                  <a:lnTo>
                    <a:pt x="31828" y="36758"/>
                  </a:lnTo>
                  <a:lnTo>
                    <a:pt x="32238" y="36699"/>
                  </a:lnTo>
                  <a:lnTo>
                    <a:pt x="32648" y="36699"/>
                  </a:lnTo>
                  <a:lnTo>
                    <a:pt x="32989" y="36639"/>
                  </a:lnTo>
                  <a:lnTo>
                    <a:pt x="33399" y="36400"/>
                  </a:lnTo>
                  <a:lnTo>
                    <a:pt x="33126" y="36281"/>
                  </a:lnTo>
                  <a:lnTo>
                    <a:pt x="32921" y="36162"/>
                  </a:lnTo>
                  <a:lnTo>
                    <a:pt x="32716" y="35983"/>
                  </a:lnTo>
                  <a:lnTo>
                    <a:pt x="32579" y="35744"/>
                  </a:lnTo>
                  <a:lnTo>
                    <a:pt x="32716" y="35565"/>
                  </a:lnTo>
                  <a:lnTo>
                    <a:pt x="32921" y="35445"/>
                  </a:lnTo>
                  <a:lnTo>
                    <a:pt x="33126" y="35266"/>
                  </a:lnTo>
                  <a:lnTo>
                    <a:pt x="33399" y="35147"/>
                  </a:lnTo>
                  <a:lnTo>
                    <a:pt x="33126" y="35028"/>
                  </a:lnTo>
                  <a:lnTo>
                    <a:pt x="32852" y="34849"/>
                  </a:lnTo>
                  <a:lnTo>
                    <a:pt x="32511" y="34729"/>
                  </a:lnTo>
                  <a:lnTo>
                    <a:pt x="32238" y="34670"/>
                  </a:lnTo>
                  <a:lnTo>
                    <a:pt x="32238" y="34491"/>
                  </a:lnTo>
                  <a:lnTo>
                    <a:pt x="32374" y="34371"/>
                  </a:lnTo>
                  <a:lnTo>
                    <a:pt x="32511" y="34312"/>
                  </a:lnTo>
                  <a:lnTo>
                    <a:pt x="32716" y="34192"/>
                  </a:lnTo>
                  <a:lnTo>
                    <a:pt x="33740" y="34073"/>
                  </a:lnTo>
                  <a:lnTo>
                    <a:pt x="34765" y="34013"/>
                  </a:lnTo>
                  <a:lnTo>
                    <a:pt x="35858" y="34013"/>
                  </a:lnTo>
                  <a:lnTo>
                    <a:pt x="36882" y="33954"/>
                  </a:lnTo>
                  <a:lnTo>
                    <a:pt x="37975" y="33954"/>
                  </a:lnTo>
                  <a:lnTo>
                    <a:pt x="38999" y="33954"/>
                  </a:lnTo>
                  <a:lnTo>
                    <a:pt x="40092" y="33894"/>
                  </a:lnTo>
                  <a:lnTo>
                    <a:pt x="41117" y="33834"/>
                  </a:lnTo>
                  <a:lnTo>
                    <a:pt x="41936" y="33775"/>
                  </a:lnTo>
                  <a:lnTo>
                    <a:pt x="42824" y="33655"/>
                  </a:lnTo>
                  <a:lnTo>
                    <a:pt x="43644" y="33536"/>
                  </a:lnTo>
                  <a:lnTo>
                    <a:pt x="44531" y="33417"/>
                  </a:lnTo>
                  <a:lnTo>
                    <a:pt x="45419" y="33417"/>
                  </a:lnTo>
                  <a:lnTo>
                    <a:pt x="46239" y="33536"/>
                  </a:lnTo>
                  <a:lnTo>
                    <a:pt x="46990" y="33775"/>
                  </a:lnTo>
                  <a:lnTo>
                    <a:pt x="47673" y="34252"/>
                  </a:lnTo>
                  <a:lnTo>
                    <a:pt x="48151" y="33834"/>
                  </a:lnTo>
                  <a:lnTo>
                    <a:pt x="48561" y="33357"/>
                  </a:lnTo>
                  <a:lnTo>
                    <a:pt x="49039" y="32939"/>
                  </a:lnTo>
                  <a:lnTo>
                    <a:pt x="49517" y="32522"/>
                  </a:lnTo>
                  <a:lnTo>
                    <a:pt x="49995" y="32104"/>
                  </a:lnTo>
                  <a:lnTo>
                    <a:pt x="50405" y="31626"/>
                  </a:lnTo>
                  <a:lnTo>
                    <a:pt x="50747" y="31149"/>
                  </a:lnTo>
                  <a:lnTo>
                    <a:pt x="51020" y="30612"/>
                  </a:lnTo>
                  <a:lnTo>
                    <a:pt x="51703" y="29001"/>
                  </a:lnTo>
                  <a:lnTo>
                    <a:pt x="52522" y="27449"/>
                  </a:lnTo>
                  <a:lnTo>
                    <a:pt x="53410" y="25898"/>
                  </a:lnTo>
                  <a:lnTo>
                    <a:pt x="54366" y="24347"/>
                  </a:lnTo>
                  <a:lnTo>
                    <a:pt x="55391" y="22914"/>
                  </a:lnTo>
                  <a:lnTo>
                    <a:pt x="56415" y="21423"/>
                  </a:lnTo>
                  <a:lnTo>
                    <a:pt x="57508" y="19990"/>
                  </a:lnTo>
                  <a:lnTo>
                    <a:pt x="58669" y="18618"/>
                  </a:lnTo>
                  <a:lnTo>
                    <a:pt x="57850" y="18320"/>
                  </a:lnTo>
                  <a:lnTo>
                    <a:pt x="57098" y="18141"/>
                  </a:lnTo>
                  <a:lnTo>
                    <a:pt x="56210" y="18021"/>
                  </a:lnTo>
                  <a:lnTo>
                    <a:pt x="55391" y="17902"/>
                  </a:lnTo>
                  <a:lnTo>
                    <a:pt x="54571" y="17842"/>
                  </a:lnTo>
                  <a:lnTo>
                    <a:pt x="53683" y="17663"/>
                  </a:lnTo>
                  <a:lnTo>
                    <a:pt x="52932" y="17425"/>
                  </a:lnTo>
                  <a:lnTo>
                    <a:pt x="52113" y="17007"/>
                  </a:lnTo>
                  <a:lnTo>
                    <a:pt x="51908" y="16470"/>
                  </a:lnTo>
                  <a:lnTo>
                    <a:pt x="51498" y="16052"/>
                  </a:lnTo>
                  <a:lnTo>
                    <a:pt x="50951" y="15634"/>
                  </a:lnTo>
                  <a:lnTo>
                    <a:pt x="50473" y="15276"/>
                  </a:lnTo>
                  <a:lnTo>
                    <a:pt x="50473" y="15097"/>
                  </a:lnTo>
                  <a:lnTo>
                    <a:pt x="50405" y="14918"/>
                  </a:lnTo>
                  <a:lnTo>
                    <a:pt x="50268" y="14739"/>
                  </a:lnTo>
                  <a:lnTo>
                    <a:pt x="50200" y="14560"/>
                  </a:lnTo>
                  <a:lnTo>
                    <a:pt x="49790" y="14560"/>
                  </a:lnTo>
                  <a:lnTo>
                    <a:pt x="49381" y="14620"/>
                  </a:lnTo>
                  <a:lnTo>
                    <a:pt x="49107" y="14560"/>
                  </a:lnTo>
                  <a:lnTo>
                    <a:pt x="48834" y="14262"/>
                  </a:lnTo>
                  <a:lnTo>
                    <a:pt x="48903" y="13546"/>
                  </a:lnTo>
                  <a:lnTo>
                    <a:pt x="48903" y="12890"/>
                  </a:lnTo>
                  <a:lnTo>
                    <a:pt x="48766" y="12293"/>
                  </a:lnTo>
                  <a:lnTo>
                    <a:pt x="48766" y="11935"/>
                  </a:lnTo>
                  <a:lnTo>
                    <a:pt x="48698" y="10801"/>
                  </a:lnTo>
                  <a:lnTo>
                    <a:pt x="48424" y="10324"/>
                  </a:lnTo>
                  <a:lnTo>
                    <a:pt x="48083" y="10025"/>
                  </a:lnTo>
                  <a:lnTo>
                    <a:pt x="47878" y="9608"/>
                  </a:lnTo>
                  <a:lnTo>
                    <a:pt x="47468" y="9727"/>
                  </a:lnTo>
                  <a:lnTo>
                    <a:pt x="47058" y="9846"/>
                  </a:lnTo>
                  <a:lnTo>
                    <a:pt x="46580" y="9966"/>
                  </a:lnTo>
                  <a:lnTo>
                    <a:pt x="46102" y="10025"/>
                  </a:lnTo>
                  <a:lnTo>
                    <a:pt x="45624" y="10085"/>
                  </a:lnTo>
                  <a:lnTo>
                    <a:pt x="45146" y="10085"/>
                  </a:lnTo>
                  <a:lnTo>
                    <a:pt x="44736" y="9966"/>
                  </a:lnTo>
                  <a:lnTo>
                    <a:pt x="44395" y="9727"/>
                  </a:lnTo>
                  <a:lnTo>
                    <a:pt x="44531" y="9309"/>
                  </a:lnTo>
                  <a:lnTo>
                    <a:pt x="44736" y="8892"/>
                  </a:lnTo>
                  <a:lnTo>
                    <a:pt x="45010" y="8593"/>
                  </a:lnTo>
                  <a:lnTo>
                    <a:pt x="45351" y="8235"/>
                  </a:lnTo>
                  <a:lnTo>
                    <a:pt x="45692" y="7937"/>
                  </a:lnTo>
                  <a:lnTo>
                    <a:pt x="46034" y="7638"/>
                  </a:lnTo>
                  <a:lnTo>
                    <a:pt x="46307" y="7221"/>
                  </a:lnTo>
                  <a:lnTo>
                    <a:pt x="46512" y="6803"/>
                  </a:lnTo>
                  <a:lnTo>
                    <a:pt x="46375" y="6266"/>
                  </a:lnTo>
                  <a:lnTo>
                    <a:pt x="46171" y="5789"/>
                  </a:lnTo>
                  <a:lnTo>
                    <a:pt x="45897" y="5311"/>
                  </a:lnTo>
                  <a:lnTo>
                    <a:pt x="45556" y="4834"/>
                  </a:lnTo>
                  <a:lnTo>
                    <a:pt x="45146" y="4356"/>
                  </a:lnTo>
                  <a:lnTo>
                    <a:pt x="44805" y="3939"/>
                  </a:lnTo>
                  <a:lnTo>
                    <a:pt x="44395" y="3461"/>
                  </a:lnTo>
                  <a:lnTo>
                    <a:pt x="44053" y="3044"/>
                  </a:lnTo>
                  <a:lnTo>
                    <a:pt x="43848" y="2686"/>
                  </a:lnTo>
                  <a:lnTo>
                    <a:pt x="43848" y="2268"/>
                  </a:lnTo>
                  <a:lnTo>
                    <a:pt x="43848" y="1850"/>
                  </a:lnTo>
                  <a:lnTo>
                    <a:pt x="43985" y="1433"/>
                  </a:lnTo>
                  <a:lnTo>
                    <a:pt x="44531" y="1075"/>
                  </a:lnTo>
                  <a:lnTo>
                    <a:pt x="45078" y="836"/>
                  </a:lnTo>
                  <a:lnTo>
                    <a:pt x="45692" y="776"/>
                  </a:lnTo>
                  <a:lnTo>
                    <a:pt x="46375" y="776"/>
                  </a:lnTo>
                  <a:lnTo>
                    <a:pt x="47058" y="836"/>
                  </a:lnTo>
                  <a:lnTo>
                    <a:pt x="47741" y="895"/>
                  </a:lnTo>
                  <a:lnTo>
                    <a:pt x="48356" y="955"/>
                  </a:lnTo>
                  <a:lnTo>
                    <a:pt x="49039" y="955"/>
                  </a:lnTo>
                  <a:lnTo>
                    <a:pt x="49859" y="895"/>
                  </a:lnTo>
                  <a:lnTo>
                    <a:pt x="50678" y="836"/>
                  </a:lnTo>
                  <a:lnTo>
                    <a:pt x="51498" y="716"/>
                  </a:lnTo>
                  <a:lnTo>
                    <a:pt x="52317" y="597"/>
                  </a:lnTo>
                  <a:lnTo>
                    <a:pt x="53137" y="478"/>
                  </a:lnTo>
                  <a:lnTo>
                    <a:pt x="53957" y="358"/>
                  </a:lnTo>
                  <a:lnTo>
                    <a:pt x="54776" y="239"/>
                  </a:lnTo>
                  <a:lnTo>
                    <a:pt x="55596" y="179"/>
                  </a:lnTo>
                  <a:lnTo>
                    <a:pt x="56347" y="60"/>
                  </a:lnTo>
                  <a:lnTo>
                    <a:pt x="57167" y="0"/>
                  </a:lnTo>
                  <a:lnTo>
                    <a:pt x="57986" y="0"/>
                  </a:lnTo>
                  <a:lnTo>
                    <a:pt x="58806" y="60"/>
                  </a:lnTo>
                  <a:lnTo>
                    <a:pt x="59625" y="179"/>
                  </a:lnTo>
                  <a:lnTo>
                    <a:pt x="60445" y="299"/>
                  </a:lnTo>
                  <a:lnTo>
                    <a:pt x="61264" y="537"/>
                  </a:lnTo>
                  <a:lnTo>
                    <a:pt x="62084" y="836"/>
                  </a:lnTo>
                  <a:lnTo>
                    <a:pt x="62426" y="955"/>
                  </a:lnTo>
                  <a:lnTo>
                    <a:pt x="62767" y="1194"/>
                  </a:lnTo>
                  <a:lnTo>
                    <a:pt x="63040" y="1492"/>
                  </a:lnTo>
                  <a:lnTo>
                    <a:pt x="63177" y="1791"/>
                  </a:lnTo>
                  <a:lnTo>
                    <a:pt x="63245" y="2208"/>
                  </a:lnTo>
                  <a:lnTo>
                    <a:pt x="63245" y="2566"/>
                  </a:lnTo>
                  <a:lnTo>
                    <a:pt x="63177" y="2924"/>
                  </a:lnTo>
                  <a:lnTo>
                    <a:pt x="63040" y="3223"/>
                  </a:lnTo>
                  <a:lnTo>
                    <a:pt x="62562" y="3581"/>
                  </a:lnTo>
                  <a:lnTo>
                    <a:pt x="62016" y="3939"/>
                  </a:lnTo>
                  <a:lnTo>
                    <a:pt x="61606" y="4356"/>
                  </a:lnTo>
                  <a:lnTo>
                    <a:pt x="61538" y="4953"/>
                  </a:lnTo>
                  <a:lnTo>
                    <a:pt x="62016" y="5490"/>
                  </a:lnTo>
                  <a:lnTo>
                    <a:pt x="62221" y="6087"/>
                  </a:lnTo>
                  <a:lnTo>
                    <a:pt x="62426" y="6624"/>
                  </a:lnTo>
                  <a:lnTo>
                    <a:pt x="63040" y="6982"/>
                  </a:lnTo>
                  <a:lnTo>
                    <a:pt x="63518" y="7519"/>
                  </a:lnTo>
                  <a:lnTo>
                    <a:pt x="63723" y="8175"/>
                  </a:lnTo>
                  <a:lnTo>
                    <a:pt x="63655" y="8892"/>
                  </a:lnTo>
                  <a:lnTo>
                    <a:pt x="63518" y="9548"/>
                  </a:lnTo>
                  <a:lnTo>
                    <a:pt x="63860" y="10324"/>
                  </a:lnTo>
                  <a:lnTo>
                    <a:pt x="63723" y="11159"/>
                  </a:lnTo>
                  <a:lnTo>
                    <a:pt x="63655" y="11935"/>
                  </a:lnTo>
                  <a:lnTo>
                    <a:pt x="64065" y="12711"/>
                  </a:lnTo>
                  <a:lnTo>
                    <a:pt x="64338" y="12651"/>
                  </a:lnTo>
                  <a:lnTo>
                    <a:pt x="64679" y="12532"/>
                  </a:lnTo>
                  <a:lnTo>
                    <a:pt x="64953" y="12412"/>
                  </a:lnTo>
                  <a:lnTo>
                    <a:pt x="65294" y="12293"/>
                  </a:lnTo>
                  <a:lnTo>
                    <a:pt x="65567" y="12173"/>
                  </a:lnTo>
                  <a:lnTo>
                    <a:pt x="65909" y="12114"/>
                  </a:lnTo>
                  <a:lnTo>
                    <a:pt x="66182" y="12054"/>
                  </a:lnTo>
                  <a:lnTo>
                    <a:pt x="66523" y="12114"/>
                  </a:lnTo>
                  <a:lnTo>
                    <a:pt x="67002" y="12532"/>
                  </a:lnTo>
                  <a:lnTo>
                    <a:pt x="67275" y="13069"/>
                  </a:lnTo>
                  <a:lnTo>
                    <a:pt x="67548" y="13606"/>
                  </a:lnTo>
                  <a:lnTo>
                    <a:pt x="68163" y="13904"/>
                  </a:lnTo>
                  <a:lnTo>
                    <a:pt x="69187" y="14441"/>
                  </a:lnTo>
                  <a:lnTo>
                    <a:pt x="70212" y="15038"/>
                  </a:lnTo>
                  <a:lnTo>
                    <a:pt x="71168" y="15694"/>
                  </a:lnTo>
                  <a:lnTo>
                    <a:pt x="72056" y="16470"/>
                  </a:lnTo>
                  <a:lnTo>
                    <a:pt x="72807" y="17305"/>
                  </a:lnTo>
                  <a:lnTo>
                    <a:pt x="73490" y="18260"/>
                  </a:lnTo>
                  <a:lnTo>
                    <a:pt x="74036" y="19274"/>
                  </a:lnTo>
                  <a:lnTo>
                    <a:pt x="74446" y="20349"/>
                  </a:lnTo>
                  <a:lnTo>
                    <a:pt x="74924" y="21781"/>
                  </a:lnTo>
                  <a:lnTo>
                    <a:pt x="75266" y="23272"/>
                  </a:lnTo>
                  <a:lnTo>
                    <a:pt x="75539" y="24764"/>
                  </a:lnTo>
                  <a:lnTo>
                    <a:pt x="75744" y="26196"/>
                  </a:lnTo>
                  <a:lnTo>
                    <a:pt x="76017" y="27688"/>
                  </a:lnTo>
                  <a:lnTo>
                    <a:pt x="76358" y="29180"/>
                  </a:lnTo>
                  <a:lnTo>
                    <a:pt x="76768" y="30672"/>
                  </a:lnTo>
                  <a:lnTo>
                    <a:pt x="77383" y="32104"/>
                  </a:lnTo>
                  <a:lnTo>
                    <a:pt x="77929" y="32164"/>
                  </a:lnTo>
                  <a:lnTo>
                    <a:pt x="78407" y="32223"/>
                  </a:lnTo>
                  <a:lnTo>
                    <a:pt x="78954" y="32283"/>
                  </a:lnTo>
                  <a:lnTo>
                    <a:pt x="79432" y="32402"/>
                  </a:lnTo>
                  <a:lnTo>
                    <a:pt x="79910" y="32522"/>
                  </a:lnTo>
                  <a:lnTo>
                    <a:pt x="80320" y="32701"/>
                  </a:lnTo>
                  <a:lnTo>
                    <a:pt x="80729" y="32939"/>
                  </a:lnTo>
                  <a:lnTo>
                    <a:pt x="81071" y="33297"/>
                  </a:lnTo>
                  <a:lnTo>
                    <a:pt x="81003" y="34192"/>
                  </a:lnTo>
                  <a:lnTo>
                    <a:pt x="81139" y="35028"/>
                  </a:lnTo>
                  <a:lnTo>
                    <a:pt x="81139" y="35863"/>
                  </a:lnTo>
                  <a:lnTo>
                    <a:pt x="81003" y="36699"/>
                  </a:lnTo>
                  <a:lnTo>
                    <a:pt x="80934" y="37057"/>
                  </a:lnTo>
                  <a:lnTo>
                    <a:pt x="81208" y="37176"/>
                  </a:lnTo>
                  <a:lnTo>
                    <a:pt x="81617" y="37236"/>
                  </a:lnTo>
                  <a:lnTo>
                    <a:pt x="82027" y="37236"/>
                  </a:lnTo>
                  <a:lnTo>
                    <a:pt x="82437" y="37236"/>
                  </a:lnTo>
                  <a:lnTo>
                    <a:pt x="82778" y="37236"/>
                  </a:lnTo>
                  <a:lnTo>
                    <a:pt x="83257" y="37295"/>
                  </a:lnTo>
                  <a:lnTo>
                    <a:pt x="83666" y="37295"/>
                  </a:lnTo>
                  <a:lnTo>
                    <a:pt x="84008" y="37415"/>
                  </a:lnTo>
                  <a:lnTo>
                    <a:pt x="84349" y="37534"/>
                  </a:lnTo>
                  <a:lnTo>
                    <a:pt x="84691" y="37773"/>
                  </a:lnTo>
                  <a:lnTo>
                    <a:pt x="84896" y="38071"/>
                  </a:lnTo>
                  <a:lnTo>
                    <a:pt x="84964" y="38429"/>
                  </a:lnTo>
                  <a:lnTo>
                    <a:pt x="84827" y="38727"/>
                  </a:lnTo>
                  <a:lnTo>
                    <a:pt x="84691" y="39085"/>
                  </a:lnTo>
                  <a:lnTo>
                    <a:pt x="84554" y="39443"/>
                  </a:lnTo>
                  <a:lnTo>
                    <a:pt x="84896" y="39563"/>
                  </a:lnTo>
                  <a:lnTo>
                    <a:pt x="85305" y="39623"/>
                  </a:lnTo>
                  <a:lnTo>
                    <a:pt x="85647" y="39742"/>
                  </a:lnTo>
                  <a:lnTo>
                    <a:pt x="85852" y="40040"/>
                  </a:lnTo>
                  <a:lnTo>
                    <a:pt x="85647" y="41711"/>
                  </a:lnTo>
                  <a:lnTo>
                    <a:pt x="85374" y="43382"/>
                  </a:lnTo>
                  <a:lnTo>
                    <a:pt x="85101" y="45053"/>
                  </a:lnTo>
                  <a:lnTo>
                    <a:pt x="84759" y="46664"/>
                  </a:lnTo>
                  <a:lnTo>
                    <a:pt x="84622" y="49051"/>
                  </a:lnTo>
                  <a:lnTo>
                    <a:pt x="84759" y="51497"/>
                  </a:lnTo>
                  <a:lnTo>
                    <a:pt x="85101" y="53944"/>
                  </a:lnTo>
                  <a:lnTo>
                    <a:pt x="85442" y="56390"/>
                  </a:lnTo>
                  <a:lnTo>
                    <a:pt x="85647" y="58777"/>
                  </a:lnTo>
                  <a:lnTo>
                    <a:pt x="85647" y="61224"/>
                  </a:lnTo>
                  <a:lnTo>
                    <a:pt x="85237" y="63611"/>
                  </a:lnTo>
                  <a:lnTo>
                    <a:pt x="84281" y="65938"/>
                  </a:lnTo>
                  <a:lnTo>
                    <a:pt x="83188" y="66534"/>
                  </a:lnTo>
                  <a:lnTo>
                    <a:pt x="82095" y="67012"/>
                  </a:lnTo>
                  <a:lnTo>
                    <a:pt x="80934" y="67430"/>
                  </a:lnTo>
                  <a:lnTo>
                    <a:pt x="79705" y="67788"/>
                  </a:lnTo>
                  <a:lnTo>
                    <a:pt x="78476" y="68086"/>
                  </a:lnTo>
                  <a:lnTo>
                    <a:pt x="77246" y="68325"/>
                  </a:lnTo>
                  <a:lnTo>
                    <a:pt x="76017" y="68444"/>
                  </a:lnTo>
                  <a:lnTo>
                    <a:pt x="74788" y="68563"/>
                  </a:lnTo>
                  <a:lnTo>
                    <a:pt x="74651" y="69279"/>
                  </a:lnTo>
                  <a:lnTo>
                    <a:pt x="74446" y="69936"/>
                  </a:lnTo>
                  <a:lnTo>
                    <a:pt x="74173" y="70652"/>
                  </a:lnTo>
                  <a:lnTo>
                    <a:pt x="73900" y="71308"/>
                  </a:lnTo>
                  <a:lnTo>
                    <a:pt x="73558" y="71965"/>
                  </a:lnTo>
                  <a:lnTo>
                    <a:pt x="73285" y="72681"/>
                  </a:lnTo>
                  <a:lnTo>
                    <a:pt x="72943" y="73337"/>
                  </a:lnTo>
                  <a:lnTo>
                    <a:pt x="72670" y="73993"/>
                  </a:lnTo>
                  <a:lnTo>
                    <a:pt x="72807" y="77216"/>
                  </a:lnTo>
                  <a:lnTo>
                    <a:pt x="73285" y="80498"/>
                  </a:lnTo>
                  <a:lnTo>
                    <a:pt x="73968" y="83780"/>
                  </a:lnTo>
                  <a:lnTo>
                    <a:pt x="74788" y="87062"/>
                  </a:lnTo>
                  <a:lnTo>
                    <a:pt x="75675" y="90344"/>
                  </a:lnTo>
                  <a:lnTo>
                    <a:pt x="76427" y="93685"/>
                  </a:lnTo>
                  <a:lnTo>
                    <a:pt x="76973" y="97027"/>
                  </a:lnTo>
                  <a:lnTo>
                    <a:pt x="77246" y="100368"/>
                  </a:lnTo>
                  <a:lnTo>
                    <a:pt x="77451" y="103173"/>
                  </a:lnTo>
                  <a:lnTo>
                    <a:pt x="77656" y="105918"/>
                  </a:lnTo>
                  <a:lnTo>
                    <a:pt x="77861" y="108722"/>
                  </a:lnTo>
                  <a:lnTo>
                    <a:pt x="77861" y="111646"/>
                  </a:lnTo>
                  <a:lnTo>
                    <a:pt x="77929" y="111825"/>
                  </a:lnTo>
                  <a:lnTo>
                    <a:pt x="78066" y="111945"/>
                  </a:lnTo>
                  <a:lnTo>
                    <a:pt x="78271" y="112004"/>
                  </a:lnTo>
                  <a:lnTo>
                    <a:pt x="78476" y="112124"/>
                  </a:lnTo>
                  <a:lnTo>
                    <a:pt x="78817" y="112661"/>
                  </a:lnTo>
                  <a:lnTo>
                    <a:pt x="79227" y="113138"/>
                  </a:lnTo>
                  <a:lnTo>
                    <a:pt x="79568" y="113675"/>
                  </a:lnTo>
                  <a:lnTo>
                    <a:pt x="79978" y="114153"/>
                  </a:lnTo>
                  <a:lnTo>
                    <a:pt x="80729" y="114153"/>
                  </a:lnTo>
                  <a:lnTo>
                    <a:pt x="81549" y="114153"/>
                  </a:lnTo>
                  <a:lnTo>
                    <a:pt x="82369" y="114212"/>
                  </a:lnTo>
                  <a:lnTo>
                    <a:pt x="83188" y="114212"/>
                  </a:lnTo>
                  <a:lnTo>
                    <a:pt x="83939" y="114332"/>
                  </a:lnTo>
                  <a:lnTo>
                    <a:pt x="84759" y="114391"/>
                  </a:lnTo>
                  <a:lnTo>
                    <a:pt x="85579" y="114511"/>
                  </a:lnTo>
                  <a:lnTo>
                    <a:pt x="86330" y="114630"/>
                  </a:lnTo>
                  <a:lnTo>
                    <a:pt x="86398" y="115048"/>
                  </a:lnTo>
                  <a:lnTo>
                    <a:pt x="86262" y="115525"/>
                  </a:lnTo>
                  <a:lnTo>
                    <a:pt x="85988" y="115943"/>
                  </a:lnTo>
                  <a:lnTo>
                    <a:pt x="85442" y="116181"/>
                  </a:lnTo>
                  <a:lnTo>
                    <a:pt x="84622" y="116062"/>
                  </a:lnTo>
                  <a:lnTo>
                    <a:pt x="83803" y="116002"/>
                  </a:lnTo>
                  <a:lnTo>
                    <a:pt x="82983" y="115883"/>
                  </a:lnTo>
                  <a:lnTo>
                    <a:pt x="82232" y="115823"/>
                  </a:lnTo>
                  <a:lnTo>
                    <a:pt x="81412" y="115823"/>
                  </a:lnTo>
                  <a:lnTo>
                    <a:pt x="80593" y="115823"/>
                  </a:lnTo>
                  <a:lnTo>
                    <a:pt x="79773" y="115883"/>
                  </a:lnTo>
                  <a:lnTo>
                    <a:pt x="78954" y="116062"/>
                  </a:lnTo>
                  <a:lnTo>
                    <a:pt x="78134" y="116599"/>
                  </a:lnTo>
                  <a:lnTo>
                    <a:pt x="77246" y="117017"/>
                  </a:lnTo>
                  <a:lnTo>
                    <a:pt x="76358" y="117375"/>
                  </a:lnTo>
                  <a:lnTo>
                    <a:pt x="75402" y="117673"/>
                  </a:lnTo>
                  <a:lnTo>
                    <a:pt x="74446" y="117972"/>
                  </a:lnTo>
                  <a:lnTo>
                    <a:pt x="73490" y="118151"/>
                  </a:lnTo>
                  <a:lnTo>
                    <a:pt x="72534" y="118270"/>
                  </a:lnTo>
                  <a:lnTo>
                    <a:pt x="71578" y="118330"/>
                  </a:lnTo>
                  <a:lnTo>
                    <a:pt x="70621" y="118330"/>
                  </a:lnTo>
                  <a:lnTo>
                    <a:pt x="69597" y="118330"/>
                  </a:lnTo>
                  <a:lnTo>
                    <a:pt x="68641" y="118210"/>
                  </a:lnTo>
                  <a:lnTo>
                    <a:pt x="67616" y="118091"/>
                  </a:lnTo>
                  <a:lnTo>
                    <a:pt x="66660" y="117912"/>
                  </a:lnTo>
                  <a:lnTo>
                    <a:pt x="65704" y="117673"/>
                  </a:lnTo>
                  <a:lnTo>
                    <a:pt x="64748" y="117435"/>
                  </a:lnTo>
                  <a:lnTo>
                    <a:pt x="63792" y="117136"/>
                  </a:lnTo>
                  <a:lnTo>
                    <a:pt x="63928" y="116420"/>
                  </a:lnTo>
                  <a:lnTo>
                    <a:pt x="64406" y="115823"/>
                  </a:lnTo>
                  <a:lnTo>
                    <a:pt x="65021" y="115346"/>
                  </a:lnTo>
                  <a:lnTo>
                    <a:pt x="65704" y="114869"/>
                  </a:lnTo>
                  <a:lnTo>
                    <a:pt x="65021" y="114749"/>
                  </a:lnTo>
                  <a:lnTo>
                    <a:pt x="64133" y="114809"/>
                  </a:lnTo>
                  <a:lnTo>
                    <a:pt x="63177" y="114928"/>
                  </a:lnTo>
                  <a:lnTo>
                    <a:pt x="62221" y="115048"/>
                  </a:lnTo>
                  <a:lnTo>
                    <a:pt x="61401" y="115048"/>
                  </a:lnTo>
                  <a:lnTo>
                    <a:pt x="60923" y="114928"/>
                  </a:lnTo>
                  <a:lnTo>
                    <a:pt x="60855" y="114511"/>
                  </a:lnTo>
                  <a:lnTo>
                    <a:pt x="61333" y="113735"/>
                  </a:lnTo>
                  <a:lnTo>
                    <a:pt x="62357" y="113616"/>
                  </a:lnTo>
                  <a:lnTo>
                    <a:pt x="63450" y="113496"/>
                  </a:lnTo>
                  <a:lnTo>
                    <a:pt x="64475" y="113437"/>
                  </a:lnTo>
                  <a:lnTo>
                    <a:pt x="65567" y="113377"/>
                  </a:lnTo>
                  <a:lnTo>
                    <a:pt x="66592" y="113317"/>
                  </a:lnTo>
                  <a:lnTo>
                    <a:pt x="67685" y="113317"/>
                  </a:lnTo>
                  <a:lnTo>
                    <a:pt x="68709" y="113258"/>
                  </a:lnTo>
                  <a:lnTo>
                    <a:pt x="69802" y="113198"/>
                  </a:lnTo>
                  <a:lnTo>
                    <a:pt x="69665" y="112959"/>
                  </a:lnTo>
                  <a:lnTo>
                    <a:pt x="69665" y="112780"/>
                  </a:lnTo>
                  <a:lnTo>
                    <a:pt x="69733" y="112541"/>
                  </a:lnTo>
                  <a:lnTo>
                    <a:pt x="69665" y="112303"/>
                  </a:lnTo>
                  <a:lnTo>
                    <a:pt x="69460" y="109916"/>
                  </a:lnTo>
                  <a:lnTo>
                    <a:pt x="69119" y="107529"/>
                  </a:lnTo>
                  <a:lnTo>
                    <a:pt x="68641" y="105202"/>
                  </a:lnTo>
                  <a:lnTo>
                    <a:pt x="68026" y="102875"/>
                  </a:lnTo>
                  <a:lnTo>
                    <a:pt x="67275" y="100547"/>
                  </a:lnTo>
                  <a:lnTo>
                    <a:pt x="66523" y="98280"/>
                  </a:lnTo>
                  <a:lnTo>
                    <a:pt x="65636" y="96012"/>
                  </a:lnTo>
                  <a:lnTo>
                    <a:pt x="64748" y="93745"/>
                  </a:lnTo>
                  <a:lnTo>
                    <a:pt x="64133" y="95714"/>
                  </a:lnTo>
                  <a:lnTo>
                    <a:pt x="63518" y="97683"/>
                  </a:lnTo>
                  <a:lnTo>
                    <a:pt x="62835" y="99652"/>
                  </a:lnTo>
                  <a:lnTo>
                    <a:pt x="62084" y="101622"/>
                  </a:lnTo>
                  <a:lnTo>
                    <a:pt x="61333" y="103591"/>
                  </a:lnTo>
                  <a:lnTo>
                    <a:pt x="60650" y="105560"/>
                  </a:lnTo>
                  <a:lnTo>
                    <a:pt x="60035" y="107529"/>
                  </a:lnTo>
                  <a:lnTo>
                    <a:pt x="59420" y="109498"/>
                  </a:lnTo>
                  <a:lnTo>
                    <a:pt x="58942" y="109737"/>
                  </a:lnTo>
                  <a:lnTo>
                    <a:pt x="58942" y="110393"/>
                  </a:lnTo>
                  <a:lnTo>
                    <a:pt x="58942" y="111109"/>
                  </a:lnTo>
                  <a:lnTo>
                    <a:pt x="58942" y="111885"/>
                  </a:lnTo>
                  <a:lnTo>
                    <a:pt x="58942" y="112601"/>
                  </a:lnTo>
                  <a:lnTo>
                    <a:pt x="58874" y="113258"/>
                  </a:lnTo>
                  <a:lnTo>
                    <a:pt x="58601" y="113914"/>
                  </a:lnTo>
                  <a:lnTo>
                    <a:pt x="58191" y="114451"/>
                  </a:lnTo>
                  <a:lnTo>
                    <a:pt x="57576" y="114869"/>
                  </a:lnTo>
                  <a:lnTo>
                    <a:pt x="56962" y="114988"/>
                  </a:lnTo>
                  <a:lnTo>
                    <a:pt x="56415" y="115048"/>
                  </a:lnTo>
                  <a:lnTo>
                    <a:pt x="55801" y="114988"/>
                  </a:lnTo>
                  <a:lnTo>
                    <a:pt x="55254" y="114869"/>
                  </a:lnTo>
                  <a:lnTo>
                    <a:pt x="54640" y="114749"/>
                  </a:lnTo>
                  <a:lnTo>
                    <a:pt x="54093" y="114630"/>
                  </a:lnTo>
                  <a:lnTo>
                    <a:pt x="53478" y="114511"/>
                  </a:lnTo>
                  <a:lnTo>
                    <a:pt x="52932" y="114391"/>
                  </a:lnTo>
                  <a:lnTo>
                    <a:pt x="51908" y="114212"/>
                  </a:lnTo>
                  <a:lnTo>
                    <a:pt x="50883" y="113914"/>
                  </a:lnTo>
                  <a:lnTo>
                    <a:pt x="49927" y="113556"/>
                  </a:lnTo>
                  <a:lnTo>
                    <a:pt x="48971" y="113138"/>
                  </a:lnTo>
                  <a:lnTo>
                    <a:pt x="47946" y="112720"/>
                  </a:lnTo>
                  <a:lnTo>
                    <a:pt x="46990" y="112303"/>
                  </a:lnTo>
                  <a:lnTo>
                    <a:pt x="46102" y="111825"/>
                  </a:lnTo>
                  <a:lnTo>
                    <a:pt x="45146" y="111408"/>
                  </a:lnTo>
                  <a:lnTo>
                    <a:pt x="44736" y="111109"/>
                  </a:lnTo>
                  <a:lnTo>
                    <a:pt x="44463" y="110751"/>
                  </a:lnTo>
                  <a:lnTo>
                    <a:pt x="44258" y="110393"/>
                  </a:lnTo>
                  <a:lnTo>
                    <a:pt x="44190" y="109976"/>
                  </a:lnTo>
                  <a:lnTo>
                    <a:pt x="44327" y="109618"/>
                  </a:lnTo>
                  <a:lnTo>
                    <a:pt x="44600" y="109319"/>
                  </a:lnTo>
                  <a:lnTo>
                    <a:pt x="45010" y="109080"/>
                  </a:lnTo>
                  <a:lnTo>
                    <a:pt x="45419" y="108842"/>
                  </a:lnTo>
                  <a:lnTo>
                    <a:pt x="46239" y="108663"/>
                  </a:lnTo>
                  <a:lnTo>
                    <a:pt x="47058" y="108603"/>
                  </a:lnTo>
                  <a:lnTo>
                    <a:pt x="47946" y="108543"/>
                  </a:lnTo>
                  <a:lnTo>
                    <a:pt x="48766" y="108484"/>
                  </a:lnTo>
                  <a:lnTo>
                    <a:pt x="49654" y="108484"/>
                  </a:lnTo>
                  <a:lnTo>
                    <a:pt x="50473" y="108364"/>
                  </a:lnTo>
                  <a:lnTo>
                    <a:pt x="51293" y="108185"/>
                  </a:lnTo>
                  <a:lnTo>
                    <a:pt x="52044" y="107947"/>
                  </a:lnTo>
                  <a:lnTo>
                    <a:pt x="51908" y="107768"/>
                  </a:lnTo>
                  <a:lnTo>
                    <a:pt x="51703" y="107648"/>
                  </a:lnTo>
                  <a:lnTo>
                    <a:pt x="51430" y="107589"/>
                  </a:lnTo>
                  <a:lnTo>
                    <a:pt x="51361" y="107350"/>
                  </a:lnTo>
                  <a:lnTo>
                    <a:pt x="52454" y="99652"/>
                  </a:lnTo>
                  <a:lnTo>
                    <a:pt x="52727" y="91895"/>
                  </a:lnTo>
                  <a:lnTo>
                    <a:pt x="52386" y="84138"/>
                  </a:lnTo>
                  <a:lnTo>
                    <a:pt x="51566" y="76380"/>
                  </a:lnTo>
                  <a:lnTo>
                    <a:pt x="51156" y="73158"/>
                  </a:lnTo>
                  <a:lnTo>
                    <a:pt x="50883" y="69995"/>
                  </a:lnTo>
                  <a:lnTo>
                    <a:pt x="50747" y="66773"/>
                  </a:lnTo>
                  <a:lnTo>
                    <a:pt x="50747" y="63551"/>
                  </a:lnTo>
                  <a:lnTo>
                    <a:pt x="50883" y="60388"/>
                  </a:lnTo>
                  <a:lnTo>
                    <a:pt x="51225" y="57166"/>
                  </a:lnTo>
                  <a:lnTo>
                    <a:pt x="51703" y="54003"/>
                  </a:lnTo>
                  <a:lnTo>
                    <a:pt x="52386" y="50781"/>
                  </a:lnTo>
                  <a:lnTo>
                    <a:pt x="53274" y="48514"/>
                  </a:lnTo>
                  <a:lnTo>
                    <a:pt x="53205" y="48036"/>
                  </a:lnTo>
                  <a:lnTo>
                    <a:pt x="53274" y="47559"/>
                  </a:lnTo>
                  <a:lnTo>
                    <a:pt x="53410" y="47081"/>
                  </a:lnTo>
                  <a:lnTo>
                    <a:pt x="53478" y="46604"/>
                  </a:lnTo>
                  <a:lnTo>
                    <a:pt x="53615" y="45590"/>
                  </a:lnTo>
                  <a:lnTo>
                    <a:pt x="53478" y="44516"/>
                  </a:lnTo>
                  <a:lnTo>
                    <a:pt x="53274" y="43441"/>
                  </a:lnTo>
                  <a:lnTo>
                    <a:pt x="53274" y="42427"/>
                  </a:lnTo>
                  <a:lnTo>
                    <a:pt x="53069" y="42308"/>
                  </a:lnTo>
                  <a:lnTo>
                    <a:pt x="52249" y="42487"/>
                  </a:lnTo>
                  <a:lnTo>
                    <a:pt x="51430" y="42666"/>
                  </a:lnTo>
                  <a:lnTo>
                    <a:pt x="50610" y="42785"/>
                  </a:lnTo>
                  <a:lnTo>
                    <a:pt x="49790" y="43024"/>
                  </a:lnTo>
                  <a:lnTo>
                    <a:pt x="48971" y="43262"/>
                  </a:lnTo>
                  <a:lnTo>
                    <a:pt x="48220" y="43561"/>
                  </a:lnTo>
                  <a:lnTo>
                    <a:pt x="47537" y="43919"/>
                  </a:lnTo>
                  <a:lnTo>
                    <a:pt x="46854" y="44337"/>
                  </a:lnTo>
                  <a:lnTo>
                    <a:pt x="46444" y="44396"/>
                  </a:lnTo>
                  <a:lnTo>
                    <a:pt x="45966" y="44516"/>
                  </a:lnTo>
                  <a:lnTo>
                    <a:pt x="45488" y="44516"/>
                  </a:lnTo>
                  <a:lnTo>
                    <a:pt x="44941" y="44575"/>
                  </a:lnTo>
                  <a:lnTo>
                    <a:pt x="44463" y="44516"/>
                  </a:lnTo>
                  <a:lnTo>
                    <a:pt x="44053" y="44456"/>
                  </a:lnTo>
                  <a:lnTo>
                    <a:pt x="43575" y="44337"/>
                  </a:lnTo>
                  <a:lnTo>
                    <a:pt x="43234" y="44158"/>
                  </a:lnTo>
                  <a:lnTo>
                    <a:pt x="43165" y="43919"/>
                  </a:lnTo>
                  <a:lnTo>
                    <a:pt x="43097" y="43740"/>
                  </a:lnTo>
                  <a:lnTo>
                    <a:pt x="42961" y="43561"/>
                  </a:lnTo>
                  <a:lnTo>
                    <a:pt x="42892" y="43441"/>
                  </a:lnTo>
                  <a:lnTo>
                    <a:pt x="42687" y="43501"/>
                  </a:lnTo>
                  <a:lnTo>
                    <a:pt x="42073" y="43740"/>
                  </a:lnTo>
                  <a:lnTo>
                    <a:pt x="41185" y="44098"/>
                  </a:lnTo>
                  <a:lnTo>
                    <a:pt x="40092" y="44516"/>
                  </a:lnTo>
                  <a:lnTo>
                    <a:pt x="38931" y="44993"/>
                  </a:lnTo>
                  <a:lnTo>
                    <a:pt x="37702" y="45411"/>
                  </a:lnTo>
                  <a:lnTo>
                    <a:pt x="36609" y="45828"/>
                  </a:lnTo>
                  <a:lnTo>
                    <a:pt x="35721" y="46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821275" y="772725"/>
              <a:ext cx="1062050" cy="396850"/>
            </a:xfrm>
            <a:custGeom>
              <a:avLst/>
              <a:gdLst/>
              <a:ahLst/>
              <a:cxnLst/>
              <a:rect l="0" t="0" r="0" b="0"/>
              <a:pathLst>
                <a:path w="42482" h="15874" extrusionOk="0">
                  <a:moveTo>
                    <a:pt x="14753" y="13129"/>
                  </a:moveTo>
                  <a:lnTo>
                    <a:pt x="14343" y="12950"/>
                  </a:lnTo>
                  <a:lnTo>
                    <a:pt x="13933" y="12830"/>
                  </a:lnTo>
                  <a:lnTo>
                    <a:pt x="13455" y="12711"/>
                  </a:lnTo>
                  <a:lnTo>
                    <a:pt x="13045" y="12532"/>
                  </a:lnTo>
                  <a:lnTo>
                    <a:pt x="12636" y="12413"/>
                  </a:lnTo>
                  <a:lnTo>
                    <a:pt x="12226" y="12174"/>
                  </a:lnTo>
                  <a:lnTo>
                    <a:pt x="11953" y="11876"/>
                  </a:lnTo>
                  <a:lnTo>
                    <a:pt x="11748" y="11458"/>
                  </a:lnTo>
                  <a:lnTo>
                    <a:pt x="11816" y="11398"/>
                  </a:lnTo>
                  <a:lnTo>
                    <a:pt x="11816" y="11398"/>
                  </a:lnTo>
                  <a:lnTo>
                    <a:pt x="11816" y="11339"/>
                  </a:lnTo>
                  <a:lnTo>
                    <a:pt x="11884" y="11339"/>
                  </a:lnTo>
                  <a:lnTo>
                    <a:pt x="12158" y="11637"/>
                  </a:lnTo>
                  <a:lnTo>
                    <a:pt x="12499" y="11816"/>
                  </a:lnTo>
                  <a:lnTo>
                    <a:pt x="12909" y="11995"/>
                  </a:lnTo>
                  <a:lnTo>
                    <a:pt x="13319" y="12055"/>
                  </a:lnTo>
                  <a:lnTo>
                    <a:pt x="13797" y="12174"/>
                  </a:lnTo>
                  <a:lnTo>
                    <a:pt x="14206" y="12234"/>
                  </a:lnTo>
                  <a:lnTo>
                    <a:pt x="14616" y="12413"/>
                  </a:lnTo>
                  <a:lnTo>
                    <a:pt x="14958" y="12592"/>
                  </a:lnTo>
                  <a:lnTo>
                    <a:pt x="16324" y="14143"/>
                  </a:lnTo>
                  <a:lnTo>
                    <a:pt x="16870" y="14203"/>
                  </a:lnTo>
                  <a:lnTo>
                    <a:pt x="17485" y="14203"/>
                  </a:lnTo>
                  <a:lnTo>
                    <a:pt x="18099" y="14143"/>
                  </a:lnTo>
                  <a:lnTo>
                    <a:pt x="18646" y="14084"/>
                  </a:lnTo>
                  <a:lnTo>
                    <a:pt x="19192" y="13964"/>
                  </a:lnTo>
                  <a:lnTo>
                    <a:pt x="19739" y="13785"/>
                  </a:lnTo>
                  <a:lnTo>
                    <a:pt x="20217" y="13487"/>
                  </a:lnTo>
                  <a:lnTo>
                    <a:pt x="20558" y="13069"/>
                  </a:lnTo>
                  <a:lnTo>
                    <a:pt x="21378" y="12830"/>
                  </a:lnTo>
                  <a:lnTo>
                    <a:pt x="22197" y="12651"/>
                  </a:lnTo>
                  <a:lnTo>
                    <a:pt x="23017" y="12413"/>
                  </a:lnTo>
                  <a:lnTo>
                    <a:pt x="23837" y="12234"/>
                  </a:lnTo>
                  <a:lnTo>
                    <a:pt x="24656" y="12055"/>
                  </a:lnTo>
                  <a:lnTo>
                    <a:pt x="25544" y="11876"/>
                  </a:lnTo>
                  <a:lnTo>
                    <a:pt x="26364" y="11697"/>
                  </a:lnTo>
                  <a:lnTo>
                    <a:pt x="27183" y="11518"/>
                  </a:lnTo>
                  <a:lnTo>
                    <a:pt x="28071" y="11339"/>
                  </a:lnTo>
                  <a:lnTo>
                    <a:pt x="28891" y="11160"/>
                  </a:lnTo>
                  <a:lnTo>
                    <a:pt x="29710" y="10981"/>
                  </a:lnTo>
                  <a:lnTo>
                    <a:pt x="30530" y="10742"/>
                  </a:lnTo>
                  <a:lnTo>
                    <a:pt x="31349" y="10503"/>
                  </a:lnTo>
                  <a:lnTo>
                    <a:pt x="32101" y="10265"/>
                  </a:lnTo>
                  <a:lnTo>
                    <a:pt x="32852" y="10026"/>
                  </a:lnTo>
                  <a:lnTo>
                    <a:pt x="33603" y="9728"/>
                  </a:lnTo>
                  <a:lnTo>
                    <a:pt x="33671" y="8474"/>
                  </a:lnTo>
                  <a:lnTo>
                    <a:pt x="33808" y="7341"/>
                  </a:lnTo>
                  <a:lnTo>
                    <a:pt x="33876" y="6207"/>
                  </a:lnTo>
                  <a:lnTo>
                    <a:pt x="33945" y="5013"/>
                  </a:lnTo>
                  <a:lnTo>
                    <a:pt x="34628" y="4834"/>
                  </a:lnTo>
                  <a:lnTo>
                    <a:pt x="35311" y="4715"/>
                  </a:lnTo>
                  <a:lnTo>
                    <a:pt x="36062" y="4655"/>
                  </a:lnTo>
                  <a:lnTo>
                    <a:pt x="36813" y="4655"/>
                  </a:lnTo>
                  <a:lnTo>
                    <a:pt x="37564" y="4655"/>
                  </a:lnTo>
                  <a:lnTo>
                    <a:pt x="38316" y="4655"/>
                  </a:lnTo>
                  <a:lnTo>
                    <a:pt x="39067" y="4596"/>
                  </a:lnTo>
                  <a:lnTo>
                    <a:pt x="39818" y="4536"/>
                  </a:lnTo>
                  <a:lnTo>
                    <a:pt x="39955" y="4357"/>
                  </a:lnTo>
                  <a:lnTo>
                    <a:pt x="40023" y="4178"/>
                  </a:lnTo>
                  <a:lnTo>
                    <a:pt x="40023" y="3999"/>
                  </a:lnTo>
                  <a:lnTo>
                    <a:pt x="40023" y="3820"/>
                  </a:lnTo>
                  <a:lnTo>
                    <a:pt x="40365" y="3701"/>
                  </a:lnTo>
                  <a:lnTo>
                    <a:pt x="40775" y="3581"/>
                  </a:lnTo>
                  <a:lnTo>
                    <a:pt x="41184" y="3522"/>
                  </a:lnTo>
                  <a:lnTo>
                    <a:pt x="41594" y="3581"/>
                  </a:lnTo>
                  <a:lnTo>
                    <a:pt x="41799" y="2746"/>
                  </a:lnTo>
                  <a:lnTo>
                    <a:pt x="42072" y="1970"/>
                  </a:lnTo>
                  <a:lnTo>
                    <a:pt x="42277" y="1135"/>
                  </a:lnTo>
                  <a:lnTo>
                    <a:pt x="42482" y="240"/>
                  </a:lnTo>
                  <a:lnTo>
                    <a:pt x="41662" y="180"/>
                  </a:lnTo>
                  <a:lnTo>
                    <a:pt x="40843" y="61"/>
                  </a:lnTo>
                  <a:lnTo>
                    <a:pt x="40023" y="1"/>
                  </a:lnTo>
                  <a:lnTo>
                    <a:pt x="39204" y="1"/>
                  </a:lnTo>
                  <a:lnTo>
                    <a:pt x="38384" y="1"/>
                  </a:lnTo>
                  <a:lnTo>
                    <a:pt x="37564" y="1"/>
                  </a:lnTo>
                  <a:lnTo>
                    <a:pt x="36813" y="120"/>
                  </a:lnTo>
                  <a:lnTo>
                    <a:pt x="35994" y="240"/>
                  </a:lnTo>
                  <a:lnTo>
                    <a:pt x="35925" y="896"/>
                  </a:lnTo>
                  <a:lnTo>
                    <a:pt x="36130" y="1612"/>
                  </a:lnTo>
                  <a:lnTo>
                    <a:pt x="36267" y="2328"/>
                  </a:lnTo>
                  <a:lnTo>
                    <a:pt x="35925" y="2985"/>
                  </a:lnTo>
                  <a:lnTo>
                    <a:pt x="36267" y="2925"/>
                  </a:lnTo>
                  <a:lnTo>
                    <a:pt x="36608" y="2925"/>
                  </a:lnTo>
                  <a:lnTo>
                    <a:pt x="36950" y="2985"/>
                  </a:lnTo>
                  <a:lnTo>
                    <a:pt x="37291" y="3164"/>
                  </a:lnTo>
                  <a:lnTo>
                    <a:pt x="36882" y="3402"/>
                  </a:lnTo>
                  <a:lnTo>
                    <a:pt x="36472" y="3462"/>
                  </a:lnTo>
                  <a:lnTo>
                    <a:pt x="36062" y="3522"/>
                  </a:lnTo>
                  <a:lnTo>
                    <a:pt x="35652" y="3641"/>
                  </a:lnTo>
                  <a:lnTo>
                    <a:pt x="34628" y="3880"/>
                  </a:lnTo>
                  <a:lnTo>
                    <a:pt x="33671" y="4238"/>
                  </a:lnTo>
                  <a:lnTo>
                    <a:pt x="32715" y="4596"/>
                  </a:lnTo>
                  <a:lnTo>
                    <a:pt x="31827" y="5073"/>
                  </a:lnTo>
                  <a:lnTo>
                    <a:pt x="30940" y="5550"/>
                  </a:lnTo>
                  <a:lnTo>
                    <a:pt x="30052" y="6088"/>
                  </a:lnTo>
                  <a:lnTo>
                    <a:pt x="29164" y="6565"/>
                  </a:lnTo>
                  <a:lnTo>
                    <a:pt x="28276" y="7102"/>
                  </a:lnTo>
                  <a:lnTo>
                    <a:pt x="27388" y="7639"/>
                  </a:lnTo>
                  <a:lnTo>
                    <a:pt x="26500" y="8116"/>
                  </a:lnTo>
                  <a:lnTo>
                    <a:pt x="25544" y="8534"/>
                  </a:lnTo>
                  <a:lnTo>
                    <a:pt x="24656" y="8952"/>
                  </a:lnTo>
                  <a:lnTo>
                    <a:pt x="23632" y="9250"/>
                  </a:lnTo>
                  <a:lnTo>
                    <a:pt x="22675" y="9489"/>
                  </a:lnTo>
                  <a:lnTo>
                    <a:pt x="21651" y="9608"/>
                  </a:lnTo>
                  <a:lnTo>
                    <a:pt x="20558" y="9608"/>
                  </a:lnTo>
                  <a:lnTo>
                    <a:pt x="20012" y="9429"/>
                  </a:lnTo>
                  <a:lnTo>
                    <a:pt x="19465" y="9131"/>
                  </a:lnTo>
                  <a:lnTo>
                    <a:pt x="18987" y="8773"/>
                  </a:lnTo>
                  <a:lnTo>
                    <a:pt x="18646" y="8355"/>
                  </a:lnTo>
                  <a:lnTo>
                    <a:pt x="18236" y="7937"/>
                  </a:lnTo>
                  <a:lnTo>
                    <a:pt x="17895" y="7460"/>
                  </a:lnTo>
                  <a:lnTo>
                    <a:pt x="17621" y="7042"/>
                  </a:lnTo>
                  <a:lnTo>
                    <a:pt x="17280" y="6625"/>
                  </a:lnTo>
                  <a:lnTo>
                    <a:pt x="16938" y="6923"/>
                  </a:lnTo>
                  <a:lnTo>
                    <a:pt x="16870" y="7281"/>
                  </a:lnTo>
                  <a:lnTo>
                    <a:pt x="16938" y="7639"/>
                  </a:lnTo>
                  <a:lnTo>
                    <a:pt x="17075" y="8057"/>
                  </a:lnTo>
                  <a:lnTo>
                    <a:pt x="17075" y="8832"/>
                  </a:lnTo>
                  <a:lnTo>
                    <a:pt x="16734" y="9548"/>
                  </a:lnTo>
                  <a:lnTo>
                    <a:pt x="16255" y="10265"/>
                  </a:lnTo>
                  <a:lnTo>
                    <a:pt x="15709" y="10861"/>
                  </a:lnTo>
                  <a:lnTo>
                    <a:pt x="15163" y="10802"/>
                  </a:lnTo>
                  <a:lnTo>
                    <a:pt x="14685" y="10802"/>
                  </a:lnTo>
                  <a:lnTo>
                    <a:pt x="14206" y="10921"/>
                  </a:lnTo>
                  <a:lnTo>
                    <a:pt x="13728" y="11040"/>
                  </a:lnTo>
                  <a:lnTo>
                    <a:pt x="13250" y="11100"/>
                  </a:lnTo>
                  <a:lnTo>
                    <a:pt x="12772" y="11160"/>
                  </a:lnTo>
                  <a:lnTo>
                    <a:pt x="12226" y="11160"/>
                  </a:lnTo>
                  <a:lnTo>
                    <a:pt x="11748" y="11040"/>
                  </a:lnTo>
                  <a:lnTo>
                    <a:pt x="11201" y="11398"/>
                  </a:lnTo>
                  <a:lnTo>
                    <a:pt x="10655" y="11816"/>
                  </a:lnTo>
                  <a:lnTo>
                    <a:pt x="10177" y="12234"/>
                  </a:lnTo>
                  <a:lnTo>
                    <a:pt x="9631" y="12651"/>
                  </a:lnTo>
                  <a:lnTo>
                    <a:pt x="9084" y="13069"/>
                  </a:lnTo>
                  <a:lnTo>
                    <a:pt x="8538" y="13487"/>
                  </a:lnTo>
                  <a:lnTo>
                    <a:pt x="7991" y="13845"/>
                  </a:lnTo>
                  <a:lnTo>
                    <a:pt x="7445" y="14143"/>
                  </a:lnTo>
                  <a:lnTo>
                    <a:pt x="7103" y="14263"/>
                  </a:lnTo>
                  <a:lnTo>
                    <a:pt x="6762" y="14263"/>
                  </a:lnTo>
                  <a:lnTo>
                    <a:pt x="6420" y="14263"/>
                  </a:lnTo>
                  <a:lnTo>
                    <a:pt x="6079" y="14203"/>
                  </a:lnTo>
                  <a:lnTo>
                    <a:pt x="5738" y="13964"/>
                  </a:lnTo>
                  <a:lnTo>
                    <a:pt x="5464" y="13726"/>
                  </a:lnTo>
                  <a:lnTo>
                    <a:pt x="5123" y="13546"/>
                  </a:lnTo>
                  <a:lnTo>
                    <a:pt x="4781" y="13427"/>
                  </a:lnTo>
                  <a:lnTo>
                    <a:pt x="4372" y="13367"/>
                  </a:lnTo>
                  <a:lnTo>
                    <a:pt x="4030" y="13308"/>
                  </a:lnTo>
                  <a:lnTo>
                    <a:pt x="3620" y="13308"/>
                  </a:lnTo>
                  <a:lnTo>
                    <a:pt x="3210" y="13427"/>
                  </a:lnTo>
                  <a:lnTo>
                    <a:pt x="2801" y="13666"/>
                  </a:lnTo>
                  <a:lnTo>
                    <a:pt x="2391" y="13726"/>
                  </a:lnTo>
                  <a:lnTo>
                    <a:pt x="1913" y="13726"/>
                  </a:lnTo>
                  <a:lnTo>
                    <a:pt x="1435" y="13726"/>
                  </a:lnTo>
                  <a:lnTo>
                    <a:pt x="957" y="13726"/>
                  </a:lnTo>
                  <a:lnTo>
                    <a:pt x="547" y="13785"/>
                  </a:lnTo>
                  <a:lnTo>
                    <a:pt x="205" y="14024"/>
                  </a:lnTo>
                  <a:lnTo>
                    <a:pt x="0" y="14442"/>
                  </a:lnTo>
                  <a:lnTo>
                    <a:pt x="547" y="14561"/>
                  </a:lnTo>
                  <a:lnTo>
                    <a:pt x="1162" y="14621"/>
                  </a:lnTo>
                  <a:lnTo>
                    <a:pt x="1708" y="14680"/>
                  </a:lnTo>
                  <a:lnTo>
                    <a:pt x="2323" y="14680"/>
                  </a:lnTo>
                  <a:lnTo>
                    <a:pt x="2937" y="14680"/>
                  </a:lnTo>
                  <a:lnTo>
                    <a:pt x="3552" y="14740"/>
                  </a:lnTo>
                  <a:lnTo>
                    <a:pt x="4098" y="14859"/>
                  </a:lnTo>
                  <a:lnTo>
                    <a:pt x="4713" y="14979"/>
                  </a:lnTo>
                  <a:lnTo>
                    <a:pt x="5055" y="15038"/>
                  </a:lnTo>
                  <a:lnTo>
                    <a:pt x="5396" y="15158"/>
                  </a:lnTo>
                  <a:lnTo>
                    <a:pt x="5669" y="15277"/>
                  </a:lnTo>
                  <a:lnTo>
                    <a:pt x="6011" y="15396"/>
                  </a:lnTo>
                  <a:lnTo>
                    <a:pt x="6284" y="15516"/>
                  </a:lnTo>
                  <a:lnTo>
                    <a:pt x="6625" y="15635"/>
                  </a:lnTo>
                  <a:lnTo>
                    <a:pt x="6899" y="15754"/>
                  </a:lnTo>
                  <a:lnTo>
                    <a:pt x="7240" y="15874"/>
                  </a:lnTo>
                  <a:lnTo>
                    <a:pt x="8060" y="15575"/>
                  </a:lnTo>
                  <a:lnTo>
                    <a:pt x="9221" y="15217"/>
                  </a:lnTo>
                  <a:lnTo>
                    <a:pt x="10450" y="14740"/>
                  </a:lnTo>
                  <a:lnTo>
                    <a:pt x="11679" y="14263"/>
                  </a:lnTo>
                  <a:lnTo>
                    <a:pt x="12841" y="13845"/>
                  </a:lnTo>
                  <a:lnTo>
                    <a:pt x="13865" y="13487"/>
                  </a:lnTo>
                  <a:lnTo>
                    <a:pt x="14480" y="13248"/>
                  </a:lnTo>
                  <a:lnTo>
                    <a:pt x="14753" y="13129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1425725" y="1250100"/>
              <a:ext cx="305650" cy="1505250"/>
            </a:xfrm>
            <a:custGeom>
              <a:avLst/>
              <a:gdLst/>
              <a:ahLst/>
              <a:cxnLst/>
              <a:rect l="0" t="0" r="0" b="0"/>
              <a:pathLst>
                <a:path w="12226" h="60210" extrusionOk="0">
                  <a:moveTo>
                    <a:pt x="1707" y="1"/>
                  </a:moveTo>
                  <a:lnTo>
                    <a:pt x="1776" y="61"/>
                  </a:lnTo>
                  <a:lnTo>
                    <a:pt x="1844" y="120"/>
                  </a:lnTo>
                  <a:lnTo>
                    <a:pt x="1912" y="180"/>
                  </a:lnTo>
                  <a:lnTo>
                    <a:pt x="1981" y="240"/>
                  </a:lnTo>
                  <a:lnTo>
                    <a:pt x="2459" y="419"/>
                  </a:lnTo>
                  <a:lnTo>
                    <a:pt x="2869" y="478"/>
                  </a:lnTo>
                  <a:lnTo>
                    <a:pt x="3278" y="478"/>
                  </a:lnTo>
                  <a:lnTo>
                    <a:pt x="3620" y="359"/>
                  </a:lnTo>
                  <a:lnTo>
                    <a:pt x="4030" y="299"/>
                  </a:lnTo>
                  <a:lnTo>
                    <a:pt x="4439" y="180"/>
                  </a:lnTo>
                  <a:lnTo>
                    <a:pt x="4849" y="120"/>
                  </a:lnTo>
                  <a:lnTo>
                    <a:pt x="5259" y="180"/>
                  </a:lnTo>
                  <a:lnTo>
                    <a:pt x="5054" y="1254"/>
                  </a:lnTo>
                  <a:lnTo>
                    <a:pt x="4713" y="2328"/>
                  </a:lnTo>
                  <a:lnTo>
                    <a:pt x="4303" y="3462"/>
                  </a:lnTo>
                  <a:lnTo>
                    <a:pt x="3961" y="4536"/>
                  </a:lnTo>
                  <a:lnTo>
                    <a:pt x="3620" y="5610"/>
                  </a:lnTo>
                  <a:lnTo>
                    <a:pt x="3415" y="6684"/>
                  </a:lnTo>
                  <a:lnTo>
                    <a:pt x="3347" y="7758"/>
                  </a:lnTo>
                  <a:lnTo>
                    <a:pt x="3415" y="8832"/>
                  </a:lnTo>
                  <a:lnTo>
                    <a:pt x="3073" y="7937"/>
                  </a:lnTo>
                  <a:lnTo>
                    <a:pt x="2732" y="6983"/>
                  </a:lnTo>
                  <a:lnTo>
                    <a:pt x="2254" y="6087"/>
                  </a:lnTo>
                  <a:lnTo>
                    <a:pt x="1571" y="5312"/>
                  </a:lnTo>
                  <a:lnTo>
                    <a:pt x="1434" y="5968"/>
                  </a:lnTo>
                  <a:lnTo>
                    <a:pt x="2254" y="7937"/>
                  </a:lnTo>
                  <a:lnTo>
                    <a:pt x="2869" y="9847"/>
                  </a:lnTo>
                  <a:lnTo>
                    <a:pt x="3347" y="11816"/>
                  </a:lnTo>
                  <a:lnTo>
                    <a:pt x="3756" y="13725"/>
                  </a:lnTo>
                  <a:lnTo>
                    <a:pt x="4098" y="15635"/>
                  </a:lnTo>
                  <a:lnTo>
                    <a:pt x="4508" y="17544"/>
                  </a:lnTo>
                  <a:lnTo>
                    <a:pt x="4918" y="19514"/>
                  </a:lnTo>
                  <a:lnTo>
                    <a:pt x="5464" y="21423"/>
                  </a:lnTo>
                  <a:lnTo>
                    <a:pt x="5805" y="23571"/>
                  </a:lnTo>
                  <a:lnTo>
                    <a:pt x="6283" y="25600"/>
                  </a:lnTo>
                  <a:lnTo>
                    <a:pt x="6898" y="27689"/>
                  </a:lnTo>
                  <a:lnTo>
                    <a:pt x="7649" y="29718"/>
                  </a:lnTo>
                  <a:lnTo>
                    <a:pt x="8401" y="31687"/>
                  </a:lnTo>
                  <a:lnTo>
                    <a:pt x="9152" y="33656"/>
                  </a:lnTo>
                  <a:lnTo>
                    <a:pt x="9972" y="35685"/>
                  </a:lnTo>
                  <a:lnTo>
                    <a:pt x="10791" y="37654"/>
                  </a:lnTo>
                  <a:lnTo>
                    <a:pt x="10381" y="38191"/>
                  </a:lnTo>
                  <a:lnTo>
                    <a:pt x="9903" y="38728"/>
                  </a:lnTo>
                  <a:lnTo>
                    <a:pt x="9425" y="39265"/>
                  </a:lnTo>
                  <a:lnTo>
                    <a:pt x="9015" y="39742"/>
                  </a:lnTo>
                  <a:lnTo>
                    <a:pt x="8537" y="40279"/>
                  </a:lnTo>
                  <a:lnTo>
                    <a:pt x="8059" y="40816"/>
                  </a:lnTo>
                  <a:lnTo>
                    <a:pt x="7649" y="41354"/>
                  </a:lnTo>
                  <a:lnTo>
                    <a:pt x="7240" y="41891"/>
                  </a:lnTo>
                  <a:lnTo>
                    <a:pt x="7035" y="42249"/>
                  </a:lnTo>
                  <a:lnTo>
                    <a:pt x="6830" y="42607"/>
                  </a:lnTo>
                  <a:lnTo>
                    <a:pt x="6625" y="43024"/>
                  </a:lnTo>
                  <a:lnTo>
                    <a:pt x="6762" y="43382"/>
                  </a:lnTo>
                  <a:lnTo>
                    <a:pt x="7376" y="42845"/>
                  </a:lnTo>
                  <a:lnTo>
                    <a:pt x="7923" y="42249"/>
                  </a:lnTo>
                  <a:lnTo>
                    <a:pt x="8469" y="41652"/>
                  </a:lnTo>
                  <a:lnTo>
                    <a:pt x="9015" y="41055"/>
                  </a:lnTo>
                  <a:lnTo>
                    <a:pt x="9493" y="40458"/>
                  </a:lnTo>
                  <a:lnTo>
                    <a:pt x="10040" y="39862"/>
                  </a:lnTo>
                  <a:lnTo>
                    <a:pt x="10586" y="39265"/>
                  </a:lnTo>
                  <a:lnTo>
                    <a:pt x="11133" y="38668"/>
                  </a:lnTo>
                  <a:lnTo>
                    <a:pt x="11474" y="39504"/>
                  </a:lnTo>
                  <a:lnTo>
                    <a:pt x="11816" y="40339"/>
                  </a:lnTo>
                  <a:lnTo>
                    <a:pt x="12089" y="41175"/>
                  </a:lnTo>
                  <a:lnTo>
                    <a:pt x="12225" y="42010"/>
                  </a:lnTo>
                  <a:lnTo>
                    <a:pt x="11884" y="44397"/>
                  </a:lnTo>
                  <a:lnTo>
                    <a:pt x="11338" y="46664"/>
                  </a:lnTo>
                  <a:lnTo>
                    <a:pt x="10655" y="48932"/>
                  </a:lnTo>
                  <a:lnTo>
                    <a:pt x="9903" y="51199"/>
                  </a:lnTo>
                  <a:lnTo>
                    <a:pt x="9015" y="53407"/>
                  </a:lnTo>
                  <a:lnTo>
                    <a:pt x="8264" y="55675"/>
                  </a:lnTo>
                  <a:lnTo>
                    <a:pt x="7513" y="57883"/>
                  </a:lnTo>
                  <a:lnTo>
                    <a:pt x="6898" y="60150"/>
                  </a:lnTo>
                  <a:lnTo>
                    <a:pt x="6079" y="60210"/>
                  </a:lnTo>
                  <a:lnTo>
                    <a:pt x="5191" y="60210"/>
                  </a:lnTo>
                  <a:lnTo>
                    <a:pt x="4371" y="60090"/>
                  </a:lnTo>
                  <a:lnTo>
                    <a:pt x="3483" y="59971"/>
                  </a:lnTo>
                  <a:lnTo>
                    <a:pt x="2664" y="59732"/>
                  </a:lnTo>
                  <a:lnTo>
                    <a:pt x="1844" y="59374"/>
                  </a:lnTo>
                  <a:lnTo>
                    <a:pt x="1161" y="58957"/>
                  </a:lnTo>
                  <a:lnTo>
                    <a:pt x="546" y="58420"/>
                  </a:lnTo>
                  <a:lnTo>
                    <a:pt x="1503" y="51319"/>
                  </a:lnTo>
                  <a:lnTo>
                    <a:pt x="1707" y="44277"/>
                  </a:lnTo>
                  <a:lnTo>
                    <a:pt x="1434" y="37177"/>
                  </a:lnTo>
                  <a:lnTo>
                    <a:pt x="888" y="30076"/>
                  </a:lnTo>
                  <a:lnTo>
                    <a:pt x="342" y="23034"/>
                  </a:lnTo>
                  <a:lnTo>
                    <a:pt x="0" y="15993"/>
                  </a:lnTo>
                  <a:lnTo>
                    <a:pt x="137" y="8952"/>
                  </a:lnTo>
                  <a:lnTo>
                    <a:pt x="1025" y="1910"/>
                  </a:lnTo>
                  <a:lnTo>
                    <a:pt x="1707" y="1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1241300" y="40275"/>
              <a:ext cx="455925" cy="65650"/>
            </a:xfrm>
            <a:custGeom>
              <a:avLst/>
              <a:gdLst/>
              <a:ahLst/>
              <a:cxnLst/>
              <a:rect l="0" t="0" r="0" b="0"/>
              <a:pathLst>
                <a:path w="18237" h="2626" extrusionOk="0">
                  <a:moveTo>
                    <a:pt x="17827" y="955"/>
                  </a:moveTo>
                  <a:lnTo>
                    <a:pt x="18168" y="1432"/>
                  </a:lnTo>
                  <a:lnTo>
                    <a:pt x="18236" y="1969"/>
                  </a:lnTo>
                  <a:lnTo>
                    <a:pt x="17963" y="2387"/>
                  </a:lnTo>
                  <a:lnTo>
                    <a:pt x="17349" y="2626"/>
                  </a:lnTo>
                  <a:lnTo>
                    <a:pt x="16392" y="2029"/>
                  </a:lnTo>
                  <a:lnTo>
                    <a:pt x="15300" y="1671"/>
                  </a:lnTo>
                  <a:lnTo>
                    <a:pt x="14207" y="1492"/>
                  </a:lnTo>
                  <a:lnTo>
                    <a:pt x="12977" y="1373"/>
                  </a:lnTo>
                  <a:lnTo>
                    <a:pt x="11748" y="1432"/>
                  </a:lnTo>
                  <a:lnTo>
                    <a:pt x="10519" y="1552"/>
                  </a:lnTo>
                  <a:lnTo>
                    <a:pt x="9358" y="1671"/>
                  </a:lnTo>
                  <a:lnTo>
                    <a:pt x="8197" y="1790"/>
                  </a:lnTo>
                  <a:lnTo>
                    <a:pt x="7172" y="1611"/>
                  </a:lnTo>
                  <a:lnTo>
                    <a:pt x="6148" y="1432"/>
                  </a:lnTo>
                  <a:lnTo>
                    <a:pt x="5055" y="1313"/>
                  </a:lnTo>
                  <a:lnTo>
                    <a:pt x="4030" y="1194"/>
                  </a:lnTo>
                  <a:lnTo>
                    <a:pt x="3074" y="1253"/>
                  </a:lnTo>
                  <a:lnTo>
                    <a:pt x="2118" y="1492"/>
                  </a:lnTo>
                  <a:lnTo>
                    <a:pt x="1230" y="1910"/>
                  </a:lnTo>
                  <a:lnTo>
                    <a:pt x="411" y="2566"/>
                  </a:lnTo>
                  <a:lnTo>
                    <a:pt x="1" y="1850"/>
                  </a:lnTo>
                  <a:lnTo>
                    <a:pt x="1" y="1373"/>
                  </a:lnTo>
                  <a:lnTo>
                    <a:pt x="411" y="1015"/>
                  </a:lnTo>
                  <a:lnTo>
                    <a:pt x="1025" y="776"/>
                  </a:lnTo>
                  <a:lnTo>
                    <a:pt x="1777" y="716"/>
                  </a:lnTo>
                  <a:lnTo>
                    <a:pt x="2528" y="716"/>
                  </a:lnTo>
                  <a:lnTo>
                    <a:pt x="3279" y="776"/>
                  </a:lnTo>
                  <a:lnTo>
                    <a:pt x="3826" y="836"/>
                  </a:lnTo>
                  <a:lnTo>
                    <a:pt x="4713" y="895"/>
                  </a:lnTo>
                  <a:lnTo>
                    <a:pt x="5601" y="895"/>
                  </a:lnTo>
                  <a:lnTo>
                    <a:pt x="6489" y="836"/>
                  </a:lnTo>
                  <a:lnTo>
                    <a:pt x="7377" y="716"/>
                  </a:lnTo>
                  <a:lnTo>
                    <a:pt x="8197" y="597"/>
                  </a:lnTo>
                  <a:lnTo>
                    <a:pt x="9084" y="478"/>
                  </a:lnTo>
                  <a:lnTo>
                    <a:pt x="9972" y="298"/>
                  </a:lnTo>
                  <a:lnTo>
                    <a:pt x="10860" y="179"/>
                  </a:lnTo>
                  <a:lnTo>
                    <a:pt x="11748" y="119"/>
                  </a:lnTo>
                  <a:lnTo>
                    <a:pt x="12568" y="60"/>
                  </a:lnTo>
                  <a:lnTo>
                    <a:pt x="13456" y="0"/>
                  </a:lnTo>
                  <a:lnTo>
                    <a:pt x="14343" y="60"/>
                  </a:lnTo>
                  <a:lnTo>
                    <a:pt x="15231" y="119"/>
                  </a:lnTo>
                  <a:lnTo>
                    <a:pt x="16051" y="298"/>
                  </a:lnTo>
                  <a:lnTo>
                    <a:pt x="16939" y="597"/>
                  </a:lnTo>
                  <a:lnTo>
                    <a:pt x="17827" y="955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1434250" y="153650"/>
              <a:ext cx="266400" cy="161125"/>
            </a:xfrm>
            <a:custGeom>
              <a:avLst/>
              <a:gdLst/>
              <a:ahLst/>
              <a:cxnLst/>
              <a:rect l="0" t="0" r="0" b="0"/>
              <a:pathLst>
                <a:path w="10656" h="6445" extrusionOk="0">
                  <a:moveTo>
                    <a:pt x="9221" y="537"/>
                  </a:moveTo>
                  <a:lnTo>
                    <a:pt x="9221" y="1253"/>
                  </a:lnTo>
                  <a:lnTo>
                    <a:pt x="9699" y="1671"/>
                  </a:lnTo>
                  <a:lnTo>
                    <a:pt x="10245" y="2089"/>
                  </a:lnTo>
                  <a:lnTo>
                    <a:pt x="10655" y="2626"/>
                  </a:lnTo>
                  <a:lnTo>
                    <a:pt x="10518" y="3461"/>
                  </a:lnTo>
                  <a:lnTo>
                    <a:pt x="10450" y="4297"/>
                  </a:lnTo>
                  <a:lnTo>
                    <a:pt x="10450" y="5132"/>
                  </a:lnTo>
                  <a:lnTo>
                    <a:pt x="10518" y="5967"/>
                  </a:lnTo>
                  <a:lnTo>
                    <a:pt x="10040" y="5848"/>
                  </a:lnTo>
                  <a:lnTo>
                    <a:pt x="9562" y="5848"/>
                  </a:lnTo>
                  <a:lnTo>
                    <a:pt x="9084" y="5908"/>
                  </a:lnTo>
                  <a:lnTo>
                    <a:pt x="8674" y="6087"/>
                  </a:lnTo>
                  <a:lnTo>
                    <a:pt x="8265" y="6266"/>
                  </a:lnTo>
                  <a:lnTo>
                    <a:pt x="7787" y="6385"/>
                  </a:lnTo>
                  <a:lnTo>
                    <a:pt x="7377" y="6445"/>
                  </a:lnTo>
                  <a:lnTo>
                    <a:pt x="6899" y="6445"/>
                  </a:lnTo>
                  <a:lnTo>
                    <a:pt x="7035" y="4237"/>
                  </a:lnTo>
                  <a:lnTo>
                    <a:pt x="7377" y="4416"/>
                  </a:lnTo>
                  <a:lnTo>
                    <a:pt x="7650" y="4655"/>
                  </a:lnTo>
                  <a:lnTo>
                    <a:pt x="7991" y="4893"/>
                  </a:lnTo>
                  <a:lnTo>
                    <a:pt x="8333" y="4893"/>
                  </a:lnTo>
                  <a:lnTo>
                    <a:pt x="8401" y="4834"/>
                  </a:lnTo>
                  <a:lnTo>
                    <a:pt x="8128" y="4595"/>
                  </a:lnTo>
                  <a:lnTo>
                    <a:pt x="7787" y="4356"/>
                  </a:lnTo>
                  <a:lnTo>
                    <a:pt x="7513" y="4118"/>
                  </a:lnTo>
                  <a:lnTo>
                    <a:pt x="7172" y="3879"/>
                  </a:lnTo>
                  <a:lnTo>
                    <a:pt x="6830" y="3700"/>
                  </a:lnTo>
                  <a:lnTo>
                    <a:pt x="6557" y="3521"/>
                  </a:lnTo>
                  <a:lnTo>
                    <a:pt x="6147" y="3342"/>
                  </a:lnTo>
                  <a:lnTo>
                    <a:pt x="5806" y="3163"/>
                  </a:lnTo>
                  <a:lnTo>
                    <a:pt x="5396" y="3163"/>
                  </a:lnTo>
                  <a:lnTo>
                    <a:pt x="5123" y="3222"/>
                  </a:lnTo>
                  <a:lnTo>
                    <a:pt x="4781" y="3282"/>
                  </a:lnTo>
                  <a:lnTo>
                    <a:pt x="4440" y="3461"/>
                  </a:lnTo>
                  <a:lnTo>
                    <a:pt x="4372" y="3998"/>
                  </a:lnTo>
                  <a:lnTo>
                    <a:pt x="4167" y="4297"/>
                  </a:lnTo>
                  <a:lnTo>
                    <a:pt x="3962" y="4416"/>
                  </a:lnTo>
                  <a:lnTo>
                    <a:pt x="3689" y="4416"/>
                  </a:lnTo>
                  <a:lnTo>
                    <a:pt x="3347" y="4297"/>
                  </a:lnTo>
                  <a:lnTo>
                    <a:pt x="3006" y="4118"/>
                  </a:lnTo>
                  <a:lnTo>
                    <a:pt x="2596" y="3939"/>
                  </a:lnTo>
                  <a:lnTo>
                    <a:pt x="2186" y="3760"/>
                  </a:lnTo>
                  <a:lnTo>
                    <a:pt x="1776" y="3700"/>
                  </a:lnTo>
                  <a:lnTo>
                    <a:pt x="1435" y="3581"/>
                  </a:lnTo>
                  <a:lnTo>
                    <a:pt x="1093" y="3461"/>
                  </a:lnTo>
                  <a:lnTo>
                    <a:pt x="752" y="3222"/>
                  </a:lnTo>
                  <a:lnTo>
                    <a:pt x="479" y="2984"/>
                  </a:lnTo>
                  <a:lnTo>
                    <a:pt x="205" y="2745"/>
                  </a:lnTo>
                  <a:lnTo>
                    <a:pt x="69" y="2387"/>
                  </a:lnTo>
                  <a:lnTo>
                    <a:pt x="1" y="2029"/>
                  </a:lnTo>
                  <a:lnTo>
                    <a:pt x="479" y="1313"/>
                  </a:lnTo>
                  <a:lnTo>
                    <a:pt x="820" y="1313"/>
                  </a:lnTo>
                  <a:lnTo>
                    <a:pt x="1162" y="1313"/>
                  </a:lnTo>
                  <a:lnTo>
                    <a:pt x="1503" y="1253"/>
                  </a:lnTo>
                  <a:lnTo>
                    <a:pt x="1776" y="1194"/>
                  </a:lnTo>
                  <a:lnTo>
                    <a:pt x="2049" y="1074"/>
                  </a:lnTo>
                  <a:lnTo>
                    <a:pt x="2323" y="955"/>
                  </a:lnTo>
                  <a:lnTo>
                    <a:pt x="2528" y="776"/>
                  </a:lnTo>
                  <a:lnTo>
                    <a:pt x="2732" y="537"/>
                  </a:lnTo>
                  <a:lnTo>
                    <a:pt x="3484" y="418"/>
                  </a:lnTo>
                  <a:lnTo>
                    <a:pt x="4235" y="299"/>
                  </a:lnTo>
                  <a:lnTo>
                    <a:pt x="5055" y="179"/>
                  </a:lnTo>
                  <a:lnTo>
                    <a:pt x="5806" y="60"/>
                  </a:lnTo>
                  <a:lnTo>
                    <a:pt x="6625" y="0"/>
                  </a:lnTo>
                  <a:lnTo>
                    <a:pt x="7377" y="0"/>
                  </a:lnTo>
                  <a:lnTo>
                    <a:pt x="8128" y="60"/>
                  </a:lnTo>
                  <a:lnTo>
                    <a:pt x="8879" y="179"/>
                  </a:lnTo>
                  <a:lnTo>
                    <a:pt x="9221" y="5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1473525" y="155125"/>
              <a:ext cx="18800" cy="16450"/>
            </a:xfrm>
            <a:custGeom>
              <a:avLst/>
              <a:gdLst/>
              <a:ahLst/>
              <a:cxnLst/>
              <a:rect l="0" t="0" r="0" b="0"/>
              <a:pathLst>
                <a:path w="752" h="658" extrusionOk="0">
                  <a:moveTo>
                    <a:pt x="752" y="299"/>
                  </a:moveTo>
                  <a:lnTo>
                    <a:pt x="752" y="419"/>
                  </a:lnTo>
                  <a:lnTo>
                    <a:pt x="683" y="538"/>
                  </a:lnTo>
                  <a:lnTo>
                    <a:pt x="547" y="598"/>
                  </a:lnTo>
                  <a:lnTo>
                    <a:pt x="410" y="657"/>
                  </a:lnTo>
                  <a:lnTo>
                    <a:pt x="69" y="598"/>
                  </a:lnTo>
                  <a:lnTo>
                    <a:pt x="0" y="478"/>
                  </a:lnTo>
                  <a:lnTo>
                    <a:pt x="0" y="240"/>
                  </a:lnTo>
                  <a:lnTo>
                    <a:pt x="0" y="1"/>
                  </a:lnTo>
                  <a:lnTo>
                    <a:pt x="205" y="1"/>
                  </a:lnTo>
                  <a:lnTo>
                    <a:pt x="410" y="61"/>
                  </a:lnTo>
                  <a:lnTo>
                    <a:pt x="615" y="180"/>
                  </a:lnTo>
                  <a:lnTo>
                    <a:pt x="752" y="2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1306200" y="162600"/>
              <a:ext cx="146850" cy="25375"/>
            </a:xfrm>
            <a:custGeom>
              <a:avLst/>
              <a:gdLst/>
              <a:ahLst/>
              <a:cxnLst/>
              <a:rect l="0" t="0" r="0" b="0"/>
              <a:pathLst>
                <a:path w="5874" h="1015" extrusionOk="0">
                  <a:moveTo>
                    <a:pt x="5874" y="299"/>
                  </a:moveTo>
                  <a:lnTo>
                    <a:pt x="5191" y="478"/>
                  </a:lnTo>
                  <a:lnTo>
                    <a:pt x="4440" y="597"/>
                  </a:lnTo>
                  <a:lnTo>
                    <a:pt x="3688" y="716"/>
                  </a:lnTo>
                  <a:lnTo>
                    <a:pt x="2937" y="776"/>
                  </a:lnTo>
                  <a:lnTo>
                    <a:pt x="2186" y="836"/>
                  </a:lnTo>
                  <a:lnTo>
                    <a:pt x="1434" y="836"/>
                  </a:lnTo>
                  <a:lnTo>
                    <a:pt x="683" y="895"/>
                  </a:lnTo>
                  <a:lnTo>
                    <a:pt x="0" y="1015"/>
                  </a:lnTo>
                  <a:lnTo>
                    <a:pt x="137" y="895"/>
                  </a:lnTo>
                  <a:lnTo>
                    <a:pt x="273" y="836"/>
                  </a:lnTo>
                  <a:lnTo>
                    <a:pt x="547" y="776"/>
                  </a:lnTo>
                  <a:lnTo>
                    <a:pt x="751" y="716"/>
                  </a:lnTo>
                  <a:lnTo>
                    <a:pt x="1366" y="657"/>
                  </a:lnTo>
                  <a:lnTo>
                    <a:pt x="1981" y="537"/>
                  </a:lnTo>
                  <a:lnTo>
                    <a:pt x="2664" y="478"/>
                  </a:lnTo>
                  <a:lnTo>
                    <a:pt x="3278" y="358"/>
                  </a:lnTo>
                  <a:lnTo>
                    <a:pt x="3893" y="299"/>
                  </a:lnTo>
                  <a:lnTo>
                    <a:pt x="4576" y="179"/>
                  </a:lnTo>
                  <a:lnTo>
                    <a:pt x="5191" y="120"/>
                  </a:lnTo>
                  <a:lnTo>
                    <a:pt x="5806" y="0"/>
                  </a:lnTo>
                  <a:lnTo>
                    <a:pt x="5874" y="299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1301075" y="187950"/>
              <a:ext cx="92225" cy="71625"/>
            </a:xfrm>
            <a:custGeom>
              <a:avLst/>
              <a:gdLst/>
              <a:ahLst/>
              <a:cxnLst/>
              <a:rect l="0" t="0" r="0" b="0"/>
              <a:pathLst>
                <a:path w="3689" h="2865" extrusionOk="0">
                  <a:moveTo>
                    <a:pt x="3688" y="1"/>
                  </a:moveTo>
                  <a:lnTo>
                    <a:pt x="3279" y="418"/>
                  </a:lnTo>
                  <a:lnTo>
                    <a:pt x="2800" y="776"/>
                  </a:lnTo>
                  <a:lnTo>
                    <a:pt x="2391" y="1134"/>
                  </a:lnTo>
                  <a:lnTo>
                    <a:pt x="1913" y="1492"/>
                  </a:lnTo>
                  <a:lnTo>
                    <a:pt x="1435" y="1791"/>
                  </a:lnTo>
                  <a:lnTo>
                    <a:pt x="956" y="2149"/>
                  </a:lnTo>
                  <a:lnTo>
                    <a:pt x="478" y="2507"/>
                  </a:lnTo>
                  <a:lnTo>
                    <a:pt x="0" y="2865"/>
                  </a:lnTo>
                  <a:lnTo>
                    <a:pt x="273" y="2507"/>
                  </a:lnTo>
                  <a:lnTo>
                    <a:pt x="615" y="2149"/>
                  </a:lnTo>
                  <a:lnTo>
                    <a:pt x="956" y="1850"/>
                  </a:lnTo>
                  <a:lnTo>
                    <a:pt x="1298" y="1492"/>
                  </a:lnTo>
                  <a:lnTo>
                    <a:pt x="1708" y="1194"/>
                  </a:lnTo>
                  <a:lnTo>
                    <a:pt x="2049" y="836"/>
                  </a:lnTo>
                  <a:lnTo>
                    <a:pt x="2391" y="478"/>
                  </a:lnTo>
                  <a:lnTo>
                    <a:pt x="2732" y="120"/>
                  </a:lnTo>
                  <a:lnTo>
                    <a:pt x="2937" y="60"/>
                  </a:lnTo>
                  <a:lnTo>
                    <a:pt x="3210" y="60"/>
                  </a:lnTo>
                  <a:lnTo>
                    <a:pt x="3415" y="1"/>
                  </a:lnTo>
                  <a:lnTo>
                    <a:pt x="368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1258375" y="192425"/>
              <a:ext cx="99075" cy="74625"/>
            </a:xfrm>
            <a:custGeom>
              <a:avLst/>
              <a:gdLst/>
              <a:ahLst/>
              <a:cxnLst/>
              <a:rect l="0" t="0" r="0" b="0"/>
              <a:pathLst>
                <a:path w="3963" h="2985" extrusionOk="0">
                  <a:moveTo>
                    <a:pt x="3962" y="1"/>
                  </a:moveTo>
                  <a:lnTo>
                    <a:pt x="3484" y="359"/>
                  </a:lnTo>
                  <a:lnTo>
                    <a:pt x="3074" y="776"/>
                  </a:lnTo>
                  <a:lnTo>
                    <a:pt x="2596" y="1134"/>
                  </a:lnTo>
                  <a:lnTo>
                    <a:pt x="2186" y="1552"/>
                  </a:lnTo>
                  <a:lnTo>
                    <a:pt x="1708" y="1970"/>
                  </a:lnTo>
                  <a:lnTo>
                    <a:pt x="1298" y="2328"/>
                  </a:lnTo>
                  <a:lnTo>
                    <a:pt x="820" y="2686"/>
                  </a:lnTo>
                  <a:lnTo>
                    <a:pt x="342" y="2984"/>
                  </a:lnTo>
                  <a:lnTo>
                    <a:pt x="1" y="2925"/>
                  </a:lnTo>
                  <a:lnTo>
                    <a:pt x="547" y="2328"/>
                  </a:lnTo>
                  <a:lnTo>
                    <a:pt x="1094" y="1671"/>
                  </a:lnTo>
                  <a:lnTo>
                    <a:pt x="1572" y="1015"/>
                  </a:lnTo>
                  <a:lnTo>
                    <a:pt x="1981" y="299"/>
                  </a:lnTo>
                  <a:lnTo>
                    <a:pt x="2460" y="239"/>
                  </a:lnTo>
                  <a:lnTo>
                    <a:pt x="2938" y="120"/>
                  </a:lnTo>
                  <a:lnTo>
                    <a:pt x="3416" y="1"/>
                  </a:lnTo>
                  <a:lnTo>
                    <a:pt x="3962" y="1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1487175" y="193925"/>
              <a:ext cx="138325" cy="26875"/>
            </a:xfrm>
            <a:custGeom>
              <a:avLst/>
              <a:gdLst/>
              <a:ahLst/>
              <a:cxnLst/>
              <a:rect l="0" t="0" r="0" b="0"/>
              <a:pathLst>
                <a:path w="5533" h="1075" extrusionOk="0">
                  <a:moveTo>
                    <a:pt x="5533" y="358"/>
                  </a:moveTo>
                  <a:lnTo>
                    <a:pt x="4918" y="179"/>
                  </a:lnTo>
                  <a:lnTo>
                    <a:pt x="4235" y="239"/>
                  </a:lnTo>
                  <a:lnTo>
                    <a:pt x="3552" y="418"/>
                  </a:lnTo>
                  <a:lnTo>
                    <a:pt x="2869" y="597"/>
                  </a:lnTo>
                  <a:lnTo>
                    <a:pt x="2186" y="836"/>
                  </a:lnTo>
                  <a:lnTo>
                    <a:pt x="1503" y="1015"/>
                  </a:lnTo>
                  <a:lnTo>
                    <a:pt x="752" y="1074"/>
                  </a:lnTo>
                  <a:lnTo>
                    <a:pt x="69" y="955"/>
                  </a:lnTo>
                  <a:lnTo>
                    <a:pt x="1" y="836"/>
                  </a:lnTo>
                  <a:lnTo>
                    <a:pt x="69" y="716"/>
                  </a:lnTo>
                  <a:lnTo>
                    <a:pt x="137" y="597"/>
                  </a:lnTo>
                  <a:lnTo>
                    <a:pt x="274" y="537"/>
                  </a:lnTo>
                  <a:lnTo>
                    <a:pt x="957" y="537"/>
                  </a:lnTo>
                  <a:lnTo>
                    <a:pt x="1572" y="478"/>
                  </a:lnTo>
                  <a:lnTo>
                    <a:pt x="2255" y="299"/>
                  </a:lnTo>
                  <a:lnTo>
                    <a:pt x="2938" y="179"/>
                  </a:lnTo>
                  <a:lnTo>
                    <a:pt x="3621" y="60"/>
                  </a:lnTo>
                  <a:lnTo>
                    <a:pt x="4235" y="0"/>
                  </a:lnTo>
                  <a:lnTo>
                    <a:pt x="4918" y="120"/>
                  </a:lnTo>
                  <a:lnTo>
                    <a:pt x="5533" y="3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1336925" y="210325"/>
              <a:ext cx="315900" cy="268550"/>
            </a:xfrm>
            <a:custGeom>
              <a:avLst/>
              <a:gdLst/>
              <a:ahLst/>
              <a:cxnLst/>
              <a:rect l="0" t="0" r="0" b="0"/>
              <a:pathLst>
                <a:path w="12636" h="10742" extrusionOk="0">
                  <a:moveTo>
                    <a:pt x="12363" y="8414"/>
                  </a:moveTo>
                  <a:lnTo>
                    <a:pt x="11884" y="8951"/>
                  </a:lnTo>
                  <a:lnTo>
                    <a:pt x="11475" y="9489"/>
                  </a:lnTo>
                  <a:lnTo>
                    <a:pt x="11065" y="10085"/>
                  </a:lnTo>
                  <a:lnTo>
                    <a:pt x="10792" y="10742"/>
                  </a:lnTo>
                  <a:lnTo>
                    <a:pt x="10518" y="10563"/>
                  </a:lnTo>
                  <a:lnTo>
                    <a:pt x="10245" y="10443"/>
                  </a:lnTo>
                  <a:lnTo>
                    <a:pt x="9972" y="10324"/>
                  </a:lnTo>
                  <a:lnTo>
                    <a:pt x="9699" y="10205"/>
                  </a:lnTo>
                  <a:lnTo>
                    <a:pt x="9357" y="10085"/>
                  </a:lnTo>
                  <a:lnTo>
                    <a:pt x="9084" y="9966"/>
                  </a:lnTo>
                  <a:lnTo>
                    <a:pt x="8811" y="9787"/>
                  </a:lnTo>
                  <a:lnTo>
                    <a:pt x="8538" y="9608"/>
                  </a:lnTo>
                  <a:lnTo>
                    <a:pt x="8060" y="9548"/>
                  </a:lnTo>
                  <a:lnTo>
                    <a:pt x="7582" y="9548"/>
                  </a:lnTo>
                  <a:lnTo>
                    <a:pt x="7035" y="9608"/>
                  </a:lnTo>
                  <a:lnTo>
                    <a:pt x="6557" y="9727"/>
                  </a:lnTo>
                  <a:lnTo>
                    <a:pt x="6079" y="9787"/>
                  </a:lnTo>
                  <a:lnTo>
                    <a:pt x="5533" y="9787"/>
                  </a:lnTo>
                  <a:lnTo>
                    <a:pt x="5055" y="9727"/>
                  </a:lnTo>
                  <a:lnTo>
                    <a:pt x="4577" y="9548"/>
                  </a:lnTo>
                  <a:lnTo>
                    <a:pt x="3825" y="8355"/>
                  </a:lnTo>
                  <a:lnTo>
                    <a:pt x="4167" y="8235"/>
                  </a:lnTo>
                  <a:lnTo>
                    <a:pt x="4440" y="8056"/>
                  </a:lnTo>
                  <a:lnTo>
                    <a:pt x="4713" y="7877"/>
                  </a:lnTo>
                  <a:lnTo>
                    <a:pt x="4918" y="7579"/>
                  </a:lnTo>
                  <a:lnTo>
                    <a:pt x="4781" y="7221"/>
                  </a:lnTo>
                  <a:lnTo>
                    <a:pt x="4303" y="7400"/>
                  </a:lnTo>
                  <a:lnTo>
                    <a:pt x="3757" y="7758"/>
                  </a:lnTo>
                  <a:lnTo>
                    <a:pt x="3211" y="7937"/>
                  </a:lnTo>
                  <a:lnTo>
                    <a:pt x="3006" y="7579"/>
                  </a:lnTo>
                  <a:lnTo>
                    <a:pt x="2801" y="7281"/>
                  </a:lnTo>
                  <a:lnTo>
                    <a:pt x="2459" y="6923"/>
                  </a:lnTo>
                  <a:lnTo>
                    <a:pt x="2118" y="6624"/>
                  </a:lnTo>
                  <a:lnTo>
                    <a:pt x="1435" y="6803"/>
                  </a:lnTo>
                  <a:lnTo>
                    <a:pt x="1230" y="6505"/>
                  </a:lnTo>
                  <a:lnTo>
                    <a:pt x="1230" y="5789"/>
                  </a:lnTo>
                  <a:lnTo>
                    <a:pt x="1230" y="4774"/>
                  </a:lnTo>
                  <a:lnTo>
                    <a:pt x="1230" y="4297"/>
                  </a:lnTo>
                  <a:lnTo>
                    <a:pt x="1230" y="3939"/>
                  </a:lnTo>
                  <a:lnTo>
                    <a:pt x="1162" y="3641"/>
                  </a:lnTo>
                  <a:lnTo>
                    <a:pt x="1162" y="3402"/>
                  </a:lnTo>
                  <a:lnTo>
                    <a:pt x="1503" y="3521"/>
                  </a:lnTo>
                  <a:lnTo>
                    <a:pt x="1776" y="3641"/>
                  </a:lnTo>
                  <a:lnTo>
                    <a:pt x="2049" y="3700"/>
                  </a:lnTo>
                  <a:lnTo>
                    <a:pt x="2391" y="3700"/>
                  </a:lnTo>
                  <a:lnTo>
                    <a:pt x="2732" y="3402"/>
                  </a:lnTo>
                  <a:lnTo>
                    <a:pt x="2664" y="3163"/>
                  </a:lnTo>
                  <a:lnTo>
                    <a:pt x="2391" y="3044"/>
                  </a:lnTo>
                  <a:lnTo>
                    <a:pt x="1981" y="2865"/>
                  </a:lnTo>
                  <a:lnTo>
                    <a:pt x="1435" y="2746"/>
                  </a:lnTo>
                  <a:lnTo>
                    <a:pt x="888" y="2567"/>
                  </a:lnTo>
                  <a:lnTo>
                    <a:pt x="342" y="2388"/>
                  </a:lnTo>
                  <a:lnTo>
                    <a:pt x="1" y="2089"/>
                  </a:lnTo>
                  <a:lnTo>
                    <a:pt x="479" y="1910"/>
                  </a:lnTo>
                  <a:lnTo>
                    <a:pt x="957" y="1672"/>
                  </a:lnTo>
                  <a:lnTo>
                    <a:pt x="1435" y="1433"/>
                  </a:lnTo>
                  <a:lnTo>
                    <a:pt x="1845" y="1194"/>
                  </a:lnTo>
                  <a:lnTo>
                    <a:pt x="2254" y="896"/>
                  </a:lnTo>
                  <a:lnTo>
                    <a:pt x="2664" y="597"/>
                  </a:lnTo>
                  <a:lnTo>
                    <a:pt x="3074" y="299"/>
                  </a:lnTo>
                  <a:lnTo>
                    <a:pt x="3484" y="1"/>
                  </a:lnTo>
                  <a:lnTo>
                    <a:pt x="3484" y="717"/>
                  </a:lnTo>
                  <a:lnTo>
                    <a:pt x="3825" y="1194"/>
                  </a:lnTo>
                  <a:lnTo>
                    <a:pt x="4440" y="1612"/>
                  </a:lnTo>
                  <a:lnTo>
                    <a:pt x="5191" y="1851"/>
                  </a:lnTo>
                  <a:lnTo>
                    <a:pt x="12636" y="7579"/>
                  </a:lnTo>
                  <a:lnTo>
                    <a:pt x="12363" y="8414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1466700" y="244650"/>
              <a:ext cx="251025" cy="176050"/>
            </a:xfrm>
            <a:custGeom>
              <a:avLst/>
              <a:gdLst/>
              <a:ahLst/>
              <a:cxnLst/>
              <a:rect l="0" t="0" r="0" b="0"/>
              <a:pathLst>
                <a:path w="10041" h="7042" extrusionOk="0">
                  <a:moveTo>
                    <a:pt x="7240" y="6982"/>
                  </a:moveTo>
                  <a:lnTo>
                    <a:pt x="7581" y="6683"/>
                  </a:lnTo>
                  <a:lnTo>
                    <a:pt x="7923" y="6385"/>
                  </a:lnTo>
                  <a:lnTo>
                    <a:pt x="8333" y="6027"/>
                  </a:lnTo>
                  <a:lnTo>
                    <a:pt x="8674" y="5729"/>
                  </a:lnTo>
                  <a:lnTo>
                    <a:pt x="9016" y="5430"/>
                  </a:lnTo>
                  <a:lnTo>
                    <a:pt x="9357" y="5072"/>
                  </a:lnTo>
                  <a:lnTo>
                    <a:pt x="9699" y="4714"/>
                  </a:lnTo>
                  <a:lnTo>
                    <a:pt x="10040" y="4356"/>
                  </a:lnTo>
                  <a:lnTo>
                    <a:pt x="9835" y="4058"/>
                  </a:lnTo>
                  <a:lnTo>
                    <a:pt x="9562" y="3760"/>
                  </a:lnTo>
                  <a:lnTo>
                    <a:pt x="9289" y="3461"/>
                  </a:lnTo>
                  <a:lnTo>
                    <a:pt x="9152" y="3103"/>
                  </a:lnTo>
                  <a:lnTo>
                    <a:pt x="8674" y="2864"/>
                  </a:lnTo>
                  <a:lnTo>
                    <a:pt x="8264" y="2805"/>
                  </a:lnTo>
                  <a:lnTo>
                    <a:pt x="7854" y="2864"/>
                  </a:lnTo>
                  <a:lnTo>
                    <a:pt x="7513" y="2984"/>
                  </a:lnTo>
                  <a:lnTo>
                    <a:pt x="7103" y="3222"/>
                  </a:lnTo>
                  <a:lnTo>
                    <a:pt x="6762" y="3401"/>
                  </a:lnTo>
                  <a:lnTo>
                    <a:pt x="6352" y="3521"/>
                  </a:lnTo>
                  <a:lnTo>
                    <a:pt x="5942" y="3580"/>
                  </a:lnTo>
                  <a:lnTo>
                    <a:pt x="5327" y="3342"/>
                  </a:lnTo>
                  <a:lnTo>
                    <a:pt x="4986" y="2984"/>
                  </a:lnTo>
                  <a:lnTo>
                    <a:pt x="4918" y="2506"/>
                  </a:lnTo>
                  <a:lnTo>
                    <a:pt x="4918" y="1969"/>
                  </a:lnTo>
                  <a:lnTo>
                    <a:pt x="4918" y="1432"/>
                  </a:lnTo>
                  <a:lnTo>
                    <a:pt x="4918" y="895"/>
                  </a:lnTo>
                  <a:lnTo>
                    <a:pt x="4781" y="418"/>
                  </a:lnTo>
                  <a:lnTo>
                    <a:pt x="4371" y="0"/>
                  </a:lnTo>
                  <a:lnTo>
                    <a:pt x="4098" y="120"/>
                  </a:lnTo>
                  <a:lnTo>
                    <a:pt x="3825" y="358"/>
                  </a:lnTo>
                  <a:lnTo>
                    <a:pt x="3552" y="597"/>
                  </a:lnTo>
                  <a:lnTo>
                    <a:pt x="3347" y="836"/>
                  </a:lnTo>
                  <a:lnTo>
                    <a:pt x="3074" y="1074"/>
                  </a:lnTo>
                  <a:lnTo>
                    <a:pt x="2800" y="1253"/>
                  </a:lnTo>
                  <a:lnTo>
                    <a:pt x="2527" y="1373"/>
                  </a:lnTo>
                  <a:lnTo>
                    <a:pt x="2186" y="1373"/>
                  </a:lnTo>
                  <a:lnTo>
                    <a:pt x="1844" y="1253"/>
                  </a:lnTo>
                  <a:lnTo>
                    <a:pt x="1571" y="1134"/>
                  </a:lnTo>
                  <a:lnTo>
                    <a:pt x="1366" y="955"/>
                  </a:lnTo>
                  <a:lnTo>
                    <a:pt x="1298" y="716"/>
                  </a:lnTo>
                  <a:lnTo>
                    <a:pt x="956" y="657"/>
                  </a:lnTo>
                  <a:lnTo>
                    <a:pt x="683" y="597"/>
                  </a:lnTo>
                  <a:lnTo>
                    <a:pt x="342" y="537"/>
                  </a:lnTo>
                  <a:lnTo>
                    <a:pt x="0" y="478"/>
                  </a:lnTo>
                  <a:lnTo>
                    <a:pt x="68" y="716"/>
                  </a:lnTo>
                  <a:lnTo>
                    <a:pt x="273" y="1253"/>
                  </a:lnTo>
                  <a:lnTo>
                    <a:pt x="478" y="1969"/>
                  </a:lnTo>
                  <a:lnTo>
                    <a:pt x="615" y="2685"/>
                  </a:lnTo>
                  <a:lnTo>
                    <a:pt x="751" y="3521"/>
                  </a:lnTo>
                  <a:lnTo>
                    <a:pt x="956" y="4535"/>
                  </a:lnTo>
                  <a:lnTo>
                    <a:pt x="1161" y="5430"/>
                  </a:lnTo>
                  <a:lnTo>
                    <a:pt x="1298" y="5908"/>
                  </a:lnTo>
                  <a:lnTo>
                    <a:pt x="1434" y="6266"/>
                  </a:lnTo>
                  <a:lnTo>
                    <a:pt x="1639" y="6743"/>
                  </a:lnTo>
                  <a:lnTo>
                    <a:pt x="1913" y="7041"/>
                  </a:lnTo>
                  <a:lnTo>
                    <a:pt x="2391" y="7041"/>
                  </a:lnTo>
                  <a:lnTo>
                    <a:pt x="2732" y="6862"/>
                  </a:lnTo>
                  <a:lnTo>
                    <a:pt x="3142" y="6683"/>
                  </a:lnTo>
                  <a:lnTo>
                    <a:pt x="3620" y="6385"/>
                  </a:lnTo>
                  <a:lnTo>
                    <a:pt x="4098" y="6146"/>
                  </a:lnTo>
                  <a:lnTo>
                    <a:pt x="4576" y="5908"/>
                  </a:lnTo>
                  <a:lnTo>
                    <a:pt x="4918" y="5729"/>
                  </a:lnTo>
                  <a:lnTo>
                    <a:pt x="5259" y="5609"/>
                  </a:lnTo>
                  <a:lnTo>
                    <a:pt x="5396" y="5550"/>
                  </a:lnTo>
                  <a:lnTo>
                    <a:pt x="5737" y="5788"/>
                  </a:lnTo>
                  <a:lnTo>
                    <a:pt x="6420" y="6266"/>
                  </a:lnTo>
                  <a:lnTo>
                    <a:pt x="6967" y="6743"/>
                  </a:lnTo>
                  <a:lnTo>
                    <a:pt x="7240" y="69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1565725" y="216300"/>
              <a:ext cx="90525" cy="29850"/>
            </a:xfrm>
            <a:custGeom>
              <a:avLst/>
              <a:gdLst/>
              <a:ahLst/>
              <a:cxnLst/>
              <a:rect l="0" t="0" r="0" b="0"/>
              <a:pathLst>
                <a:path w="3621" h="1194" extrusionOk="0">
                  <a:moveTo>
                    <a:pt x="3620" y="955"/>
                  </a:moveTo>
                  <a:lnTo>
                    <a:pt x="3620" y="1015"/>
                  </a:lnTo>
                  <a:lnTo>
                    <a:pt x="3552" y="1075"/>
                  </a:lnTo>
                  <a:lnTo>
                    <a:pt x="3484" y="1134"/>
                  </a:lnTo>
                  <a:lnTo>
                    <a:pt x="3415" y="1194"/>
                  </a:lnTo>
                  <a:lnTo>
                    <a:pt x="3074" y="895"/>
                  </a:lnTo>
                  <a:lnTo>
                    <a:pt x="2664" y="657"/>
                  </a:lnTo>
                  <a:lnTo>
                    <a:pt x="2254" y="537"/>
                  </a:lnTo>
                  <a:lnTo>
                    <a:pt x="1845" y="418"/>
                  </a:lnTo>
                  <a:lnTo>
                    <a:pt x="1366" y="358"/>
                  </a:lnTo>
                  <a:lnTo>
                    <a:pt x="888" y="299"/>
                  </a:lnTo>
                  <a:lnTo>
                    <a:pt x="410" y="358"/>
                  </a:lnTo>
                  <a:lnTo>
                    <a:pt x="0" y="418"/>
                  </a:lnTo>
                  <a:lnTo>
                    <a:pt x="274" y="239"/>
                  </a:lnTo>
                  <a:lnTo>
                    <a:pt x="683" y="120"/>
                  </a:lnTo>
                  <a:lnTo>
                    <a:pt x="1093" y="60"/>
                  </a:lnTo>
                  <a:lnTo>
                    <a:pt x="1571" y="0"/>
                  </a:lnTo>
                  <a:lnTo>
                    <a:pt x="1845" y="0"/>
                  </a:lnTo>
                  <a:lnTo>
                    <a:pt x="2186" y="60"/>
                  </a:lnTo>
                  <a:lnTo>
                    <a:pt x="2459" y="179"/>
                  </a:lnTo>
                  <a:lnTo>
                    <a:pt x="2732" y="299"/>
                  </a:lnTo>
                  <a:lnTo>
                    <a:pt x="3006" y="418"/>
                  </a:lnTo>
                  <a:lnTo>
                    <a:pt x="3211" y="597"/>
                  </a:lnTo>
                  <a:lnTo>
                    <a:pt x="3415" y="776"/>
                  </a:lnTo>
                  <a:lnTo>
                    <a:pt x="3620" y="9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1475225" y="295375"/>
              <a:ext cx="15400" cy="58200"/>
            </a:xfrm>
            <a:custGeom>
              <a:avLst/>
              <a:gdLst/>
              <a:ahLst/>
              <a:cxnLst/>
              <a:rect l="0" t="0" r="0" b="0"/>
              <a:pathLst>
                <a:path w="616" h="2328" extrusionOk="0">
                  <a:moveTo>
                    <a:pt x="410" y="0"/>
                  </a:moveTo>
                  <a:lnTo>
                    <a:pt x="479" y="597"/>
                  </a:lnTo>
                  <a:lnTo>
                    <a:pt x="615" y="1134"/>
                  </a:lnTo>
                  <a:lnTo>
                    <a:pt x="615" y="1731"/>
                  </a:lnTo>
                  <a:lnTo>
                    <a:pt x="547" y="2327"/>
                  </a:lnTo>
                  <a:lnTo>
                    <a:pt x="206" y="1850"/>
                  </a:lnTo>
                  <a:lnTo>
                    <a:pt x="69" y="1313"/>
                  </a:lnTo>
                  <a:lnTo>
                    <a:pt x="1" y="776"/>
                  </a:lnTo>
                  <a:lnTo>
                    <a:pt x="1" y="179"/>
                  </a:lnTo>
                  <a:lnTo>
                    <a:pt x="69" y="60"/>
                  </a:lnTo>
                  <a:lnTo>
                    <a:pt x="206" y="0"/>
                  </a:lnTo>
                  <a:lnTo>
                    <a:pt x="274" y="0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1622075" y="344600"/>
              <a:ext cx="182725" cy="156650"/>
            </a:xfrm>
            <a:custGeom>
              <a:avLst/>
              <a:gdLst/>
              <a:ahLst/>
              <a:cxnLst/>
              <a:rect l="0" t="0" r="0" b="0"/>
              <a:pathLst>
                <a:path w="7309" h="6266" extrusionOk="0">
                  <a:moveTo>
                    <a:pt x="7308" y="1074"/>
                  </a:moveTo>
                  <a:lnTo>
                    <a:pt x="6489" y="1731"/>
                  </a:lnTo>
                  <a:lnTo>
                    <a:pt x="5601" y="2268"/>
                  </a:lnTo>
                  <a:lnTo>
                    <a:pt x="4645" y="2805"/>
                  </a:lnTo>
                  <a:lnTo>
                    <a:pt x="3688" y="3282"/>
                  </a:lnTo>
                  <a:lnTo>
                    <a:pt x="2732" y="3879"/>
                  </a:lnTo>
                  <a:lnTo>
                    <a:pt x="1844" y="4535"/>
                  </a:lnTo>
                  <a:lnTo>
                    <a:pt x="1161" y="5311"/>
                  </a:lnTo>
                  <a:lnTo>
                    <a:pt x="615" y="6266"/>
                  </a:lnTo>
                  <a:lnTo>
                    <a:pt x="410" y="6206"/>
                  </a:lnTo>
                  <a:lnTo>
                    <a:pt x="274" y="6027"/>
                  </a:lnTo>
                  <a:lnTo>
                    <a:pt x="137" y="5848"/>
                  </a:lnTo>
                  <a:lnTo>
                    <a:pt x="0" y="5669"/>
                  </a:lnTo>
                  <a:lnTo>
                    <a:pt x="547" y="4834"/>
                  </a:lnTo>
                  <a:lnTo>
                    <a:pt x="1161" y="4058"/>
                  </a:lnTo>
                  <a:lnTo>
                    <a:pt x="1844" y="3222"/>
                  </a:lnTo>
                  <a:lnTo>
                    <a:pt x="2596" y="2506"/>
                  </a:lnTo>
                  <a:lnTo>
                    <a:pt x="3415" y="1790"/>
                  </a:lnTo>
                  <a:lnTo>
                    <a:pt x="4303" y="1134"/>
                  </a:lnTo>
                  <a:lnTo>
                    <a:pt x="5191" y="537"/>
                  </a:lnTo>
                  <a:lnTo>
                    <a:pt x="6147" y="0"/>
                  </a:lnTo>
                  <a:lnTo>
                    <a:pt x="6420" y="179"/>
                  </a:lnTo>
                  <a:lnTo>
                    <a:pt x="6762" y="478"/>
                  </a:lnTo>
                  <a:lnTo>
                    <a:pt x="7035" y="776"/>
                  </a:lnTo>
                  <a:lnTo>
                    <a:pt x="7308" y="1074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1823550" y="396800"/>
              <a:ext cx="222000" cy="437125"/>
            </a:xfrm>
            <a:custGeom>
              <a:avLst/>
              <a:gdLst/>
              <a:ahLst/>
              <a:cxnLst/>
              <a:rect l="0" t="0" r="0" b="0"/>
              <a:pathLst>
                <a:path w="8880" h="17485" extrusionOk="0">
                  <a:moveTo>
                    <a:pt x="8879" y="17485"/>
                  </a:moveTo>
                  <a:lnTo>
                    <a:pt x="7718" y="17365"/>
                  </a:lnTo>
                  <a:lnTo>
                    <a:pt x="7240" y="15038"/>
                  </a:lnTo>
                  <a:lnTo>
                    <a:pt x="6830" y="12651"/>
                  </a:lnTo>
                  <a:lnTo>
                    <a:pt x="6352" y="10264"/>
                  </a:lnTo>
                  <a:lnTo>
                    <a:pt x="5738" y="7877"/>
                  </a:lnTo>
                  <a:lnTo>
                    <a:pt x="4850" y="5610"/>
                  </a:lnTo>
                  <a:lnTo>
                    <a:pt x="3620" y="3521"/>
                  </a:lnTo>
                  <a:lnTo>
                    <a:pt x="2049" y="1612"/>
                  </a:lnTo>
                  <a:lnTo>
                    <a:pt x="1" y="1"/>
                  </a:lnTo>
                  <a:lnTo>
                    <a:pt x="2596" y="1313"/>
                  </a:lnTo>
                  <a:lnTo>
                    <a:pt x="4440" y="3044"/>
                  </a:lnTo>
                  <a:lnTo>
                    <a:pt x="5601" y="5192"/>
                  </a:lnTo>
                  <a:lnTo>
                    <a:pt x="6352" y="7519"/>
                  </a:lnTo>
                  <a:lnTo>
                    <a:pt x="6830" y="10026"/>
                  </a:lnTo>
                  <a:lnTo>
                    <a:pt x="7308" y="12591"/>
                  </a:lnTo>
                  <a:lnTo>
                    <a:pt x="7923" y="15157"/>
                  </a:lnTo>
                  <a:lnTo>
                    <a:pt x="8879" y="17485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1611825" y="407250"/>
              <a:ext cx="367125" cy="460975"/>
            </a:xfrm>
            <a:custGeom>
              <a:avLst/>
              <a:gdLst/>
              <a:ahLst/>
              <a:cxnLst/>
              <a:rect l="0" t="0" r="0" b="0"/>
              <a:pathLst>
                <a:path w="14685" h="18439" extrusionOk="0">
                  <a:moveTo>
                    <a:pt x="13046" y="6982"/>
                  </a:moveTo>
                  <a:lnTo>
                    <a:pt x="13455" y="8235"/>
                  </a:lnTo>
                  <a:lnTo>
                    <a:pt x="13865" y="9429"/>
                  </a:lnTo>
                  <a:lnTo>
                    <a:pt x="14207" y="10682"/>
                  </a:lnTo>
                  <a:lnTo>
                    <a:pt x="14480" y="11875"/>
                  </a:lnTo>
                  <a:lnTo>
                    <a:pt x="14616" y="13128"/>
                  </a:lnTo>
                  <a:lnTo>
                    <a:pt x="14685" y="14322"/>
                  </a:lnTo>
                  <a:lnTo>
                    <a:pt x="14685" y="15575"/>
                  </a:lnTo>
                  <a:lnTo>
                    <a:pt x="14480" y="16828"/>
                  </a:lnTo>
                  <a:lnTo>
                    <a:pt x="14138" y="16828"/>
                  </a:lnTo>
                  <a:lnTo>
                    <a:pt x="13865" y="16888"/>
                  </a:lnTo>
                  <a:lnTo>
                    <a:pt x="13592" y="17067"/>
                  </a:lnTo>
                  <a:lnTo>
                    <a:pt x="13455" y="17305"/>
                  </a:lnTo>
                  <a:lnTo>
                    <a:pt x="13387" y="17604"/>
                  </a:lnTo>
                  <a:lnTo>
                    <a:pt x="13319" y="17842"/>
                  </a:lnTo>
                  <a:lnTo>
                    <a:pt x="13250" y="18141"/>
                  </a:lnTo>
                  <a:lnTo>
                    <a:pt x="13182" y="18439"/>
                  </a:lnTo>
                  <a:lnTo>
                    <a:pt x="12909" y="18439"/>
                  </a:lnTo>
                  <a:lnTo>
                    <a:pt x="12636" y="18439"/>
                  </a:lnTo>
                  <a:lnTo>
                    <a:pt x="12363" y="18379"/>
                  </a:lnTo>
                  <a:lnTo>
                    <a:pt x="12158" y="18379"/>
                  </a:lnTo>
                  <a:lnTo>
                    <a:pt x="11884" y="18320"/>
                  </a:lnTo>
                  <a:lnTo>
                    <a:pt x="11611" y="18260"/>
                  </a:lnTo>
                  <a:lnTo>
                    <a:pt x="11338" y="18200"/>
                  </a:lnTo>
                  <a:lnTo>
                    <a:pt x="11065" y="18200"/>
                  </a:lnTo>
                  <a:lnTo>
                    <a:pt x="11338" y="16350"/>
                  </a:lnTo>
                  <a:lnTo>
                    <a:pt x="11748" y="16171"/>
                  </a:lnTo>
                  <a:lnTo>
                    <a:pt x="12226" y="15933"/>
                  </a:lnTo>
                  <a:lnTo>
                    <a:pt x="12567" y="15634"/>
                  </a:lnTo>
                  <a:lnTo>
                    <a:pt x="12841" y="15217"/>
                  </a:lnTo>
                  <a:lnTo>
                    <a:pt x="13387" y="13367"/>
                  </a:lnTo>
                  <a:lnTo>
                    <a:pt x="13319" y="11457"/>
                  </a:lnTo>
                  <a:lnTo>
                    <a:pt x="13046" y="9608"/>
                  </a:lnTo>
                  <a:lnTo>
                    <a:pt x="12704" y="7698"/>
                  </a:lnTo>
                  <a:lnTo>
                    <a:pt x="12567" y="7638"/>
                  </a:lnTo>
                  <a:lnTo>
                    <a:pt x="12431" y="7638"/>
                  </a:lnTo>
                  <a:lnTo>
                    <a:pt x="12363" y="7638"/>
                  </a:lnTo>
                  <a:lnTo>
                    <a:pt x="12294" y="7758"/>
                  </a:lnTo>
                  <a:lnTo>
                    <a:pt x="12294" y="9369"/>
                  </a:lnTo>
                  <a:lnTo>
                    <a:pt x="12499" y="11040"/>
                  </a:lnTo>
                  <a:lnTo>
                    <a:pt x="12567" y="12651"/>
                  </a:lnTo>
                  <a:lnTo>
                    <a:pt x="12294" y="14322"/>
                  </a:lnTo>
                  <a:lnTo>
                    <a:pt x="11543" y="14202"/>
                  </a:lnTo>
                  <a:lnTo>
                    <a:pt x="10792" y="14143"/>
                  </a:lnTo>
                  <a:lnTo>
                    <a:pt x="10040" y="14083"/>
                  </a:lnTo>
                  <a:lnTo>
                    <a:pt x="9357" y="14023"/>
                  </a:lnTo>
                  <a:lnTo>
                    <a:pt x="8606" y="14023"/>
                  </a:lnTo>
                  <a:lnTo>
                    <a:pt x="7855" y="14023"/>
                  </a:lnTo>
                  <a:lnTo>
                    <a:pt x="7104" y="14023"/>
                  </a:lnTo>
                  <a:lnTo>
                    <a:pt x="6352" y="14083"/>
                  </a:lnTo>
                  <a:lnTo>
                    <a:pt x="5601" y="14143"/>
                  </a:lnTo>
                  <a:lnTo>
                    <a:pt x="4850" y="14202"/>
                  </a:lnTo>
                  <a:lnTo>
                    <a:pt x="4167" y="14262"/>
                  </a:lnTo>
                  <a:lnTo>
                    <a:pt x="3415" y="14322"/>
                  </a:lnTo>
                  <a:lnTo>
                    <a:pt x="2664" y="14441"/>
                  </a:lnTo>
                  <a:lnTo>
                    <a:pt x="1913" y="14501"/>
                  </a:lnTo>
                  <a:lnTo>
                    <a:pt x="1230" y="14620"/>
                  </a:lnTo>
                  <a:lnTo>
                    <a:pt x="479" y="14739"/>
                  </a:lnTo>
                  <a:lnTo>
                    <a:pt x="1" y="14799"/>
                  </a:lnTo>
                  <a:lnTo>
                    <a:pt x="1" y="12830"/>
                  </a:lnTo>
                  <a:lnTo>
                    <a:pt x="274" y="10861"/>
                  </a:lnTo>
                  <a:lnTo>
                    <a:pt x="684" y="8892"/>
                  </a:lnTo>
                  <a:lnTo>
                    <a:pt x="957" y="6922"/>
                  </a:lnTo>
                  <a:lnTo>
                    <a:pt x="1162" y="5729"/>
                  </a:lnTo>
                  <a:lnTo>
                    <a:pt x="1571" y="4655"/>
                  </a:lnTo>
                  <a:lnTo>
                    <a:pt x="2186" y="3581"/>
                  </a:lnTo>
                  <a:lnTo>
                    <a:pt x="3006" y="2626"/>
                  </a:lnTo>
                  <a:lnTo>
                    <a:pt x="3962" y="1791"/>
                  </a:lnTo>
                  <a:lnTo>
                    <a:pt x="5055" y="1074"/>
                  </a:lnTo>
                  <a:lnTo>
                    <a:pt x="6216" y="478"/>
                  </a:lnTo>
                  <a:lnTo>
                    <a:pt x="7513" y="0"/>
                  </a:lnTo>
                  <a:lnTo>
                    <a:pt x="8674" y="478"/>
                  </a:lnTo>
                  <a:lnTo>
                    <a:pt x="9631" y="1074"/>
                  </a:lnTo>
                  <a:lnTo>
                    <a:pt x="10450" y="1910"/>
                  </a:lnTo>
                  <a:lnTo>
                    <a:pt x="11133" y="2865"/>
                  </a:lnTo>
                  <a:lnTo>
                    <a:pt x="11680" y="3879"/>
                  </a:lnTo>
                  <a:lnTo>
                    <a:pt x="12158" y="4893"/>
                  </a:lnTo>
                  <a:lnTo>
                    <a:pt x="12567" y="5968"/>
                  </a:lnTo>
                  <a:lnTo>
                    <a:pt x="13046" y="6982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1678425" y="483325"/>
              <a:ext cx="172475" cy="131300"/>
            </a:xfrm>
            <a:custGeom>
              <a:avLst/>
              <a:gdLst/>
              <a:ahLst/>
              <a:cxnLst/>
              <a:rect l="0" t="0" r="0" b="0"/>
              <a:pathLst>
                <a:path w="6899" h="5252" extrusionOk="0">
                  <a:moveTo>
                    <a:pt x="6625" y="1134"/>
                  </a:moveTo>
                  <a:lnTo>
                    <a:pt x="6762" y="2030"/>
                  </a:lnTo>
                  <a:lnTo>
                    <a:pt x="6898" y="2925"/>
                  </a:lnTo>
                  <a:lnTo>
                    <a:pt x="6625" y="3820"/>
                  </a:lnTo>
                  <a:lnTo>
                    <a:pt x="5874" y="4595"/>
                  </a:lnTo>
                  <a:lnTo>
                    <a:pt x="5191" y="4655"/>
                  </a:lnTo>
                  <a:lnTo>
                    <a:pt x="4576" y="4715"/>
                  </a:lnTo>
                  <a:lnTo>
                    <a:pt x="3961" y="4834"/>
                  </a:lnTo>
                  <a:lnTo>
                    <a:pt x="3415" y="5013"/>
                  </a:lnTo>
                  <a:lnTo>
                    <a:pt x="2800" y="5132"/>
                  </a:lnTo>
                  <a:lnTo>
                    <a:pt x="2186" y="5252"/>
                  </a:lnTo>
                  <a:lnTo>
                    <a:pt x="1571" y="5252"/>
                  </a:lnTo>
                  <a:lnTo>
                    <a:pt x="888" y="5252"/>
                  </a:lnTo>
                  <a:lnTo>
                    <a:pt x="342" y="4297"/>
                  </a:lnTo>
                  <a:lnTo>
                    <a:pt x="68" y="3283"/>
                  </a:lnTo>
                  <a:lnTo>
                    <a:pt x="0" y="2209"/>
                  </a:lnTo>
                  <a:lnTo>
                    <a:pt x="273" y="1134"/>
                  </a:lnTo>
                  <a:lnTo>
                    <a:pt x="956" y="657"/>
                  </a:lnTo>
                  <a:lnTo>
                    <a:pt x="1708" y="299"/>
                  </a:lnTo>
                  <a:lnTo>
                    <a:pt x="2596" y="60"/>
                  </a:lnTo>
                  <a:lnTo>
                    <a:pt x="3483" y="1"/>
                  </a:lnTo>
                  <a:lnTo>
                    <a:pt x="4371" y="120"/>
                  </a:lnTo>
                  <a:lnTo>
                    <a:pt x="5191" y="299"/>
                  </a:lnTo>
                  <a:lnTo>
                    <a:pt x="5942" y="657"/>
                  </a:lnTo>
                  <a:lnTo>
                    <a:pt x="6625" y="11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1702325" y="493775"/>
              <a:ext cx="128075" cy="111900"/>
            </a:xfrm>
            <a:custGeom>
              <a:avLst/>
              <a:gdLst/>
              <a:ahLst/>
              <a:cxnLst/>
              <a:rect l="0" t="0" r="0" b="0"/>
              <a:pathLst>
                <a:path w="5123" h="4476" extrusionOk="0">
                  <a:moveTo>
                    <a:pt x="4781" y="3581"/>
                  </a:moveTo>
                  <a:lnTo>
                    <a:pt x="4235" y="3760"/>
                  </a:lnTo>
                  <a:lnTo>
                    <a:pt x="3688" y="3819"/>
                  </a:lnTo>
                  <a:lnTo>
                    <a:pt x="3074" y="3879"/>
                  </a:lnTo>
                  <a:lnTo>
                    <a:pt x="2527" y="3879"/>
                  </a:lnTo>
                  <a:lnTo>
                    <a:pt x="1913" y="3879"/>
                  </a:lnTo>
                  <a:lnTo>
                    <a:pt x="1366" y="3998"/>
                  </a:lnTo>
                  <a:lnTo>
                    <a:pt x="820" y="4177"/>
                  </a:lnTo>
                  <a:lnTo>
                    <a:pt x="274" y="4476"/>
                  </a:lnTo>
                  <a:lnTo>
                    <a:pt x="69" y="3581"/>
                  </a:lnTo>
                  <a:lnTo>
                    <a:pt x="0" y="2566"/>
                  </a:lnTo>
                  <a:lnTo>
                    <a:pt x="205" y="1612"/>
                  </a:lnTo>
                  <a:lnTo>
                    <a:pt x="478" y="657"/>
                  </a:lnTo>
                  <a:lnTo>
                    <a:pt x="888" y="358"/>
                  </a:lnTo>
                  <a:lnTo>
                    <a:pt x="1298" y="179"/>
                  </a:lnTo>
                  <a:lnTo>
                    <a:pt x="1776" y="60"/>
                  </a:lnTo>
                  <a:lnTo>
                    <a:pt x="2322" y="0"/>
                  </a:lnTo>
                  <a:lnTo>
                    <a:pt x="2869" y="60"/>
                  </a:lnTo>
                  <a:lnTo>
                    <a:pt x="3415" y="60"/>
                  </a:lnTo>
                  <a:lnTo>
                    <a:pt x="3962" y="120"/>
                  </a:lnTo>
                  <a:lnTo>
                    <a:pt x="4440" y="120"/>
                  </a:lnTo>
                  <a:lnTo>
                    <a:pt x="4986" y="895"/>
                  </a:lnTo>
                  <a:lnTo>
                    <a:pt x="5123" y="1731"/>
                  </a:lnTo>
                  <a:lnTo>
                    <a:pt x="5054" y="2686"/>
                  </a:lnTo>
                  <a:lnTo>
                    <a:pt x="4781" y="35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1446200" y="502725"/>
              <a:ext cx="259550" cy="450550"/>
            </a:xfrm>
            <a:custGeom>
              <a:avLst/>
              <a:gdLst/>
              <a:ahLst/>
              <a:cxnLst/>
              <a:rect l="0" t="0" r="0" b="0"/>
              <a:pathLst>
                <a:path w="10382" h="18022" extrusionOk="0">
                  <a:moveTo>
                    <a:pt x="7445" y="1194"/>
                  </a:moveTo>
                  <a:lnTo>
                    <a:pt x="6899" y="3819"/>
                  </a:lnTo>
                  <a:lnTo>
                    <a:pt x="6421" y="6505"/>
                  </a:lnTo>
                  <a:lnTo>
                    <a:pt x="6011" y="9190"/>
                  </a:lnTo>
                  <a:lnTo>
                    <a:pt x="5874" y="11815"/>
                  </a:lnTo>
                  <a:lnTo>
                    <a:pt x="6284" y="12173"/>
                  </a:lnTo>
                  <a:lnTo>
                    <a:pt x="6762" y="12472"/>
                  </a:lnTo>
                  <a:lnTo>
                    <a:pt x="7309" y="12651"/>
                  </a:lnTo>
                  <a:lnTo>
                    <a:pt x="7923" y="12830"/>
                  </a:lnTo>
                  <a:lnTo>
                    <a:pt x="8470" y="12890"/>
                  </a:lnTo>
                  <a:lnTo>
                    <a:pt x="9084" y="12949"/>
                  </a:lnTo>
                  <a:lnTo>
                    <a:pt x="9699" y="13009"/>
                  </a:lnTo>
                  <a:lnTo>
                    <a:pt x="10314" y="13009"/>
                  </a:lnTo>
                  <a:lnTo>
                    <a:pt x="10314" y="13128"/>
                  </a:lnTo>
                  <a:lnTo>
                    <a:pt x="10382" y="13307"/>
                  </a:lnTo>
                  <a:lnTo>
                    <a:pt x="10382" y="13486"/>
                  </a:lnTo>
                  <a:lnTo>
                    <a:pt x="10382" y="13606"/>
                  </a:lnTo>
                  <a:lnTo>
                    <a:pt x="9084" y="13964"/>
                  </a:lnTo>
                  <a:lnTo>
                    <a:pt x="7855" y="14441"/>
                  </a:lnTo>
                  <a:lnTo>
                    <a:pt x="6694" y="15038"/>
                  </a:lnTo>
                  <a:lnTo>
                    <a:pt x="5533" y="15634"/>
                  </a:lnTo>
                  <a:lnTo>
                    <a:pt x="4372" y="16231"/>
                  </a:lnTo>
                  <a:lnTo>
                    <a:pt x="3279" y="16888"/>
                  </a:lnTo>
                  <a:lnTo>
                    <a:pt x="2118" y="17484"/>
                  </a:lnTo>
                  <a:lnTo>
                    <a:pt x="1025" y="18021"/>
                  </a:lnTo>
                  <a:lnTo>
                    <a:pt x="888" y="16350"/>
                  </a:lnTo>
                  <a:lnTo>
                    <a:pt x="615" y="14680"/>
                  </a:lnTo>
                  <a:lnTo>
                    <a:pt x="274" y="12949"/>
                  </a:lnTo>
                  <a:lnTo>
                    <a:pt x="1" y="11278"/>
                  </a:lnTo>
                  <a:lnTo>
                    <a:pt x="342" y="9667"/>
                  </a:lnTo>
                  <a:lnTo>
                    <a:pt x="957" y="8235"/>
                  </a:lnTo>
                  <a:lnTo>
                    <a:pt x="1776" y="6803"/>
                  </a:lnTo>
                  <a:lnTo>
                    <a:pt x="2733" y="5431"/>
                  </a:lnTo>
                  <a:lnTo>
                    <a:pt x="3757" y="4118"/>
                  </a:lnTo>
                  <a:lnTo>
                    <a:pt x="4850" y="2805"/>
                  </a:lnTo>
                  <a:lnTo>
                    <a:pt x="5874" y="1433"/>
                  </a:lnTo>
                  <a:lnTo>
                    <a:pt x="6762" y="0"/>
                  </a:lnTo>
                  <a:lnTo>
                    <a:pt x="6967" y="299"/>
                  </a:lnTo>
                  <a:lnTo>
                    <a:pt x="7104" y="597"/>
                  </a:lnTo>
                  <a:lnTo>
                    <a:pt x="7240" y="895"/>
                  </a:lnTo>
                  <a:lnTo>
                    <a:pt x="7445" y="1194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1505975" y="659350"/>
              <a:ext cx="17100" cy="38825"/>
            </a:xfrm>
            <a:custGeom>
              <a:avLst/>
              <a:gdLst/>
              <a:ahLst/>
              <a:cxnLst/>
              <a:rect l="0" t="0" r="0" b="0"/>
              <a:pathLst>
                <a:path w="684" h="1553" extrusionOk="0">
                  <a:moveTo>
                    <a:pt x="683" y="1"/>
                  </a:moveTo>
                  <a:lnTo>
                    <a:pt x="615" y="419"/>
                  </a:lnTo>
                  <a:lnTo>
                    <a:pt x="546" y="836"/>
                  </a:lnTo>
                  <a:lnTo>
                    <a:pt x="342" y="1194"/>
                  </a:lnTo>
                  <a:lnTo>
                    <a:pt x="137" y="1552"/>
                  </a:lnTo>
                  <a:lnTo>
                    <a:pt x="0" y="1552"/>
                  </a:lnTo>
                  <a:lnTo>
                    <a:pt x="0" y="1075"/>
                  </a:lnTo>
                  <a:lnTo>
                    <a:pt x="205" y="478"/>
                  </a:lnTo>
                  <a:lnTo>
                    <a:pt x="478" y="61"/>
                  </a:lnTo>
                  <a:lnTo>
                    <a:pt x="68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1896975" y="778700"/>
              <a:ext cx="20500" cy="14950"/>
            </a:xfrm>
            <a:custGeom>
              <a:avLst/>
              <a:gdLst/>
              <a:ahLst/>
              <a:cxnLst/>
              <a:rect l="0" t="0" r="0" b="0"/>
              <a:pathLst>
                <a:path w="820" h="598" extrusionOk="0">
                  <a:moveTo>
                    <a:pt x="820" y="60"/>
                  </a:moveTo>
                  <a:lnTo>
                    <a:pt x="752" y="239"/>
                  </a:lnTo>
                  <a:lnTo>
                    <a:pt x="547" y="299"/>
                  </a:lnTo>
                  <a:lnTo>
                    <a:pt x="274" y="418"/>
                  </a:lnTo>
                  <a:lnTo>
                    <a:pt x="69" y="597"/>
                  </a:lnTo>
                  <a:lnTo>
                    <a:pt x="0" y="1"/>
                  </a:lnTo>
                  <a:lnTo>
                    <a:pt x="82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1611825" y="780200"/>
              <a:ext cx="95650" cy="31350"/>
            </a:xfrm>
            <a:custGeom>
              <a:avLst/>
              <a:gdLst/>
              <a:ahLst/>
              <a:cxnLst/>
              <a:rect l="0" t="0" r="0" b="0"/>
              <a:pathLst>
                <a:path w="3826" h="1254" extrusionOk="0">
                  <a:moveTo>
                    <a:pt x="3757" y="1194"/>
                  </a:moveTo>
                  <a:lnTo>
                    <a:pt x="3279" y="1253"/>
                  </a:lnTo>
                  <a:lnTo>
                    <a:pt x="2801" y="1253"/>
                  </a:lnTo>
                  <a:lnTo>
                    <a:pt x="2323" y="1253"/>
                  </a:lnTo>
                  <a:lnTo>
                    <a:pt x="1913" y="1194"/>
                  </a:lnTo>
                  <a:lnTo>
                    <a:pt x="1503" y="1134"/>
                  </a:lnTo>
                  <a:lnTo>
                    <a:pt x="1025" y="1015"/>
                  </a:lnTo>
                  <a:lnTo>
                    <a:pt x="615" y="895"/>
                  </a:lnTo>
                  <a:lnTo>
                    <a:pt x="205" y="776"/>
                  </a:lnTo>
                  <a:lnTo>
                    <a:pt x="137" y="716"/>
                  </a:lnTo>
                  <a:lnTo>
                    <a:pt x="69" y="597"/>
                  </a:lnTo>
                  <a:lnTo>
                    <a:pt x="1" y="537"/>
                  </a:lnTo>
                  <a:lnTo>
                    <a:pt x="1" y="418"/>
                  </a:lnTo>
                  <a:lnTo>
                    <a:pt x="3689" y="0"/>
                  </a:lnTo>
                  <a:lnTo>
                    <a:pt x="3825" y="299"/>
                  </a:lnTo>
                  <a:lnTo>
                    <a:pt x="3825" y="597"/>
                  </a:lnTo>
                  <a:lnTo>
                    <a:pt x="3757" y="895"/>
                  </a:lnTo>
                  <a:lnTo>
                    <a:pt x="3757" y="1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1340350" y="807050"/>
              <a:ext cx="105875" cy="174575"/>
            </a:xfrm>
            <a:custGeom>
              <a:avLst/>
              <a:gdLst/>
              <a:ahLst/>
              <a:cxnLst/>
              <a:rect l="0" t="0" r="0" b="0"/>
              <a:pathLst>
                <a:path w="4235" h="6983" extrusionOk="0">
                  <a:moveTo>
                    <a:pt x="4235" y="6326"/>
                  </a:moveTo>
                  <a:lnTo>
                    <a:pt x="3893" y="6505"/>
                  </a:lnTo>
                  <a:lnTo>
                    <a:pt x="3620" y="6743"/>
                  </a:lnTo>
                  <a:lnTo>
                    <a:pt x="3278" y="6922"/>
                  </a:lnTo>
                  <a:lnTo>
                    <a:pt x="2937" y="6982"/>
                  </a:lnTo>
                  <a:lnTo>
                    <a:pt x="3483" y="6564"/>
                  </a:lnTo>
                  <a:lnTo>
                    <a:pt x="2254" y="5848"/>
                  </a:lnTo>
                  <a:lnTo>
                    <a:pt x="2391" y="5729"/>
                  </a:lnTo>
                  <a:lnTo>
                    <a:pt x="2664" y="5610"/>
                  </a:lnTo>
                  <a:lnTo>
                    <a:pt x="2937" y="5550"/>
                  </a:lnTo>
                  <a:lnTo>
                    <a:pt x="3210" y="5490"/>
                  </a:lnTo>
                  <a:lnTo>
                    <a:pt x="2869" y="5132"/>
                  </a:lnTo>
                  <a:lnTo>
                    <a:pt x="2459" y="4834"/>
                  </a:lnTo>
                  <a:lnTo>
                    <a:pt x="2049" y="4595"/>
                  </a:lnTo>
                  <a:lnTo>
                    <a:pt x="1639" y="4356"/>
                  </a:lnTo>
                  <a:lnTo>
                    <a:pt x="1229" y="4118"/>
                  </a:lnTo>
                  <a:lnTo>
                    <a:pt x="820" y="3819"/>
                  </a:lnTo>
                  <a:lnTo>
                    <a:pt x="410" y="3581"/>
                  </a:lnTo>
                  <a:lnTo>
                    <a:pt x="0" y="3282"/>
                  </a:lnTo>
                  <a:lnTo>
                    <a:pt x="478" y="2984"/>
                  </a:lnTo>
                  <a:lnTo>
                    <a:pt x="888" y="2626"/>
                  </a:lnTo>
                  <a:lnTo>
                    <a:pt x="1298" y="2208"/>
                  </a:lnTo>
                  <a:lnTo>
                    <a:pt x="1708" y="1791"/>
                  </a:lnTo>
                  <a:lnTo>
                    <a:pt x="2049" y="1313"/>
                  </a:lnTo>
                  <a:lnTo>
                    <a:pt x="2459" y="896"/>
                  </a:lnTo>
                  <a:lnTo>
                    <a:pt x="2800" y="418"/>
                  </a:lnTo>
                  <a:lnTo>
                    <a:pt x="3210" y="0"/>
                  </a:lnTo>
                  <a:lnTo>
                    <a:pt x="3688" y="1552"/>
                  </a:lnTo>
                  <a:lnTo>
                    <a:pt x="4030" y="3103"/>
                  </a:lnTo>
                  <a:lnTo>
                    <a:pt x="4235" y="4715"/>
                  </a:lnTo>
                  <a:lnTo>
                    <a:pt x="4235" y="6326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1953325" y="839875"/>
              <a:ext cx="187825" cy="120850"/>
            </a:xfrm>
            <a:custGeom>
              <a:avLst/>
              <a:gdLst/>
              <a:ahLst/>
              <a:cxnLst/>
              <a:rect l="0" t="0" r="0" b="0"/>
              <a:pathLst>
                <a:path w="7513" h="4834" extrusionOk="0">
                  <a:moveTo>
                    <a:pt x="7308" y="537"/>
                  </a:moveTo>
                  <a:lnTo>
                    <a:pt x="7445" y="1552"/>
                  </a:lnTo>
                  <a:lnTo>
                    <a:pt x="7513" y="2626"/>
                  </a:lnTo>
                  <a:lnTo>
                    <a:pt x="7445" y="3700"/>
                  </a:lnTo>
                  <a:lnTo>
                    <a:pt x="7308" y="4655"/>
                  </a:lnTo>
                  <a:lnTo>
                    <a:pt x="6898" y="4774"/>
                  </a:lnTo>
                  <a:lnTo>
                    <a:pt x="6489" y="4834"/>
                  </a:lnTo>
                  <a:lnTo>
                    <a:pt x="6079" y="4834"/>
                  </a:lnTo>
                  <a:lnTo>
                    <a:pt x="5669" y="4834"/>
                  </a:lnTo>
                  <a:lnTo>
                    <a:pt x="5191" y="4834"/>
                  </a:lnTo>
                  <a:lnTo>
                    <a:pt x="4781" y="4834"/>
                  </a:lnTo>
                  <a:lnTo>
                    <a:pt x="4303" y="4774"/>
                  </a:lnTo>
                  <a:lnTo>
                    <a:pt x="3893" y="4774"/>
                  </a:lnTo>
                  <a:lnTo>
                    <a:pt x="4098" y="3939"/>
                  </a:lnTo>
                  <a:lnTo>
                    <a:pt x="4371" y="3103"/>
                  </a:lnTo>
                  <a:lnTo>
                    <a:pt x="4371" y="2268"/>
                  </a:lnTo>
                  <a:lnTo>
                    <a:pt x="3757" y="1611"/>
                  </a:lnTo>
                  <a:lnTo>
                    <a:pt x="3279" y="1552"/>
                  </a:lnTo>
                  <a:lnTo>
                    <a:pt x="2800" y="1492"/>
                  </a:lnTo>
                  <a:lnTo>
                    <a:pt x="2322" y="1432"/>
                  </a:lnTo>
                  <a:lnTo>
                    <a:pt x="1844" y="1432"/>
                  </a:lnTo>
                  <a:lnTo>
                    <a:pt x="1366" y="1373"/>
                  </a:lnTo>
                  <a:lnTo>
                    <a:pt x="888" y="1373"/>
                  </a:lnTo>
                  <a:lnTo>
                    <a:pt x="478" y="1313"/>
                  </a:lnTo>
                  <a:lnTo>
                    <a:pt x="0" y="1253"/>
                  </a:lnTo>
                  <a:lnTo>
                    <a:pt x="478" y="0"/>
                  </a:lnTo>
                  <a:lnTo>
                    <a:pt x="1298" y="120"/>
                  </a:lnTo>
                  <a:lnTo>
                    <a:pt x="2186" y="179"/>
                  </a:lnTo>
                  <a:lnTo>
                    <a:pt x="3074" y="239"/>
                  </a:lnTo>
                  <a:lnTo>
                    <a:pt x="3893" y="239"/>
                  </a:lnTo>
                  <a:lnTo>
                    <a:pt x="4781" y="299"/>
                  </a:lnTo>
                  <a:lnTo>
                    <a:pt x="5669" y="358"/>
                  </a:lnTo>
                  <a:lnTo>
                    <a:pt x="6489" y="418"/>
                  </a:lnTo>
                  <a:lnTo>
                    <a:pt x="7308" y="5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1803050" y="871200"/>
              <a:ext cx="249325" cy="134275"/>
            </a:xfrm>
            <a:custGeom>
              <a:avLst/>
              <a:gdLst/>
              <a:ahLst/>
              <a:cxnLst/>
              <a:rect l="0" t="0" r="0" b="0"/>
              <a:pathLst>
                <a:path w="9973" h="5371" extrusionOk="0">
                  <a:moveTo>
                    <a:pt x="9972" y="1432"/>
                  </a:moveTo>
                  <a:lnTo>
                    <a:pt x="9699" y="2328"/>
                  </a:lnTo>
                  <a:lnTo>
                    <a:pt x="9426" y="3342"/>
                  </a:lnTo>
                  <a:lnTo>
                    <a:pt x="9153" y="4297"/>
                  </a:lnTo>
                  <a:lnTo>
                    <a:pt x="8880" y="5251"/>
                  </a:lnTo>
                  <a:lnTo>
                    <a:pt x="7787" y="5371"/>
                  </a:lnTo>
                  <a:lnTo>
                    <a:pt x="6694" y="5371"/>
                  </a:lnTo>
                  <a:lnTo>
                    <a:pt x="5601" y="5371"/>
                  </a:lnTo>
                  <a:lnTo>
                    <a:pt x="4440" y="5251"/>
                  </a:lnTo>
                  <a:lnTo>
                    <a:pt x="3348" y="5192"/>
                  </a:lnTo>
                  <a:lnTo>
                    <a:pt x="2255" y="5192"/>
                  </a:lnTo>
                  <a:lnTo>
                    <a:pt x="1094" y="5192"/>
                  </a:lnTo>
                  <a:lnTo>
                    <a:pt x="1" y="5311"/>
                  </a:lnTo>
                  <a:lnTo>
                    <a:pt x="411" y="3998"/>
                  </a:lnTo>
                  <a:lnTo>
                    <a:pt x="889" y="2626"/>
                  </a:lnTo>
                  <a:lnTo>
                    <a:pt x="1299" y="1313"/>
                  </a:lnTo>
                  <a:lnTo>
                    <a:pt x="1845" y="0"/>
                  </a:lnTo>
                  <a:lnTo>
                    <a:pt x="2869" y="179"/>
                  </a:lnTo>
                  <a:lnTo>
                    <a:pt x="3894" y="299"/>
                  </a:lnTo>
                  <a:lnTo>
                    <a:pt x="4987" y="418"/>
                  </a:lnTo>
                  <a:lnTo>
                    <a:pt x="6079" y="537"/>
                  </a:lnTo>
                  <a:lnTo>
                    <a:pt x="7172" y="657"/>
                  </a:lnTo>
                  <a:lnTo>
                    <a:pt x="8197" y="836"/>
                  </a:lnTo>
                  <a:lnTo>
                    <a:pt x="9153" y="1074"/>
                  </a:lnTo>
                  <a:lnTo>
                    <a:pt x="9972" y="14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971525" y="874175"/>
              <a:ext cx="416650" cy="89525"/>
            </a:xfrm>
            <a:custGeom>
              <a:avLst/>
              <a:gdLst/>
              <a:ahLst/>
              <a:cxnLst/>
              <a:rect l="0" t="0" r="0" b="0"/>
              <a:pathLst>
                <a:path w="16666" h="3581" extrusionOk="0">
                  <a:moveTo>
                    <a:pt x="13592" y="776"/>
                  </a:moveTo>
                  <a:lnTo>
                    <a:pt x="16665" y="2686"/>
                  </a:lnTo>
                  <a:lnTo>
                    <a:pt x="16187" y="2746"/>
                  </a:lnTo>
                  <a:lnTo>
                    <a:pt x="15641" y="2746"/>
                  </a:lnTo>
                  <a:lnTo>
                    <a:pt x="15026" y="2746"/>
                  </a:lnTo>
                  <a:lnTo>
                    <a:pt x="14480" y="2805"/>
                  </a:lnTo>
                  <a:lnTo>
                    <a:pt x="13934" y="2805"/>
                  </a:lnTo>
                  <a:lnTo>
                    <a:pt x="13319" y="2865"/>
                  </a:lnTo>
                  <a:lnTo>
                    <a:pt x="12772" y="2984"/>
                  </a:lnTo>
                  <a:lnTo>
                    <a:pt x="12294" y="3104"/>
                  </a:lnTo>
                  <a:lnTo>
                    <a:pt x="12089" y="2865"/>
                  </a:lnTo>
                  <a:lnTo>
                    <a:pt x="11885" y="2567"/>
                  </a:lnTo>
                  <a:lnTo>
                    <a:pt x="11611" y="2268"/>
                  </a:lnTo>
                  <a:lnTo>
                    <a:pt x="11202" y="2209"/>
                  </a:lnTo>
                  <a:lnTo>
                    <a:pt x="10860" y="2268"/>
                  </a:lnTo>
                  <a:lnTo>
                    <a:pt x="10655" y="2447"/>
                  </a:lnTo>
                  <a:lnTo>
                    <a:pt x="10519" y="2746"/>
                  </a:lnTo>
                  <a:lnTo>
                    <a:pt x="10382" y="3044"/>
                  </a:lnTo>
                  <a:lnTo>
                    <a:pt x="9767" y="3163"/>
                  </a:lnTo>
                  <a:lnTo>
                    <a:pt x="9153" y="3283"/>
                  </a:lnTo>
                  <a:lnTo>
                    <a:pt x="8538" y="3342"/>
                  </a:lnTo>
                  <a:lnTo>
                    <a:pt x="7855" y="3342"/>
                  </a:lnTo>
                  <a:lnTo>
                    <a:pt x="7240" y="3402"/>
                  </a:lnTo>
                  <a:lnTo>
                    <a:pt x="6557" y="3402"/>
                  </a:lnTo>
                  <a:lnTo>
                    <a:pt x="5874" y="3462"/>
                  </a:lnTo>
                  <a:lnTo>
                    <a:pt x="5260" y="3581"/>
                  </a:lnTo>
                  <a:lnTo>
                    <a:pt x="4577" y="3223"/>
                  </a:lnTo>
                  <a:lnTo>
                    <a:pt x="3962" y="2925"/>
                  </a:lnTo>
                  <a:lnTo>
                    <a:pt x="3279" y="2567"/>
                  </a:lnTo>
                  <a:lnTo>
                    <a:pt x="2596" y="2209"/>
                  </a:lnTo>
                  <a:lnTo>
                    <a:pt x="1913" y="1851"/>
                  </a:lnTo>
                  <a:lnTo>
                    <a:pt x="1298" y="1492"/>
                  </a:lnTo>
                  <a:lnTo>
                    <a:pt x="615" y="1134"/>
                  </a:lnTo>
                  <a:lnTo>
                    <a:pt x="1" y="776"/>
                  </a:lnTo>
                  <a:lnTo>
                    <a:pt x="1093" y="717"/>
                  </a:lnTo>
                  <a:lnTo>
                    <a:pt x="2255" y="657"/>
                  </a:lnTo>
                  <a:lnTo>
                    <a:pt x="3347" y="657"/>
                  </a:lnTo>
                  <a:lnTo>
                    <a:pt x="4508" y="597"/>
                  </a:lnTo>
                  <a:lnTo>
                    <a:pt x="5601" y="597"/>
                  </a:lnTo>
                  <a:lnTo>
                    <a:pt x="6762" y="538"/>
                  </a:lnTo>
                  <a:lnTo>
                    <a:pt x="7923" y="418"/>
                  </a:lnTo>
                  <a:lnTo>
                    <a:pt x="9084" y="239"/>
                  </a:lnTo>
                  <a:lnTo>
                    <a:pt x="9631" y="239"/>
                  </a:lnTo>
                  <a:lnTo>
                    <a:pt x="10245" y="180"/>
                  </a:lnTo>
                  <a:lnTo>
                    <a:pt x="10860" y="120"/>
                  </a:lnTo>
                  <a:lnTo>
                    <a:pt x="11475" y="1"/>
                  </a:lnTo>
                  <a:lnTo>
                    <a:pt x="12021" y="1"/>
                  </a:lnTo>
                  <a:lnTo>
                    <a:pt x="12636" y="60"/>
                  </a:lnTo>
                  <a:lnTo>
                    <a:pt x="13114" y="359"/>
                  </a:lnTo>
                  <a:lnTo>
                    <a:pt x="13592" y="7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1231075" y="887600"/>
              <a:ext cx="51225" cy="10475"/>
            </a:xfrm>
            <a:custGeom>
              <a:avLst/>
              <a:gdLst/>
              <a:ahLst/>
              <a:cxnLst/>
              <a:rect l="0" t="0" r="0" b="0"/>
              <a:pathLst>
                <a:path w="2049" h="419" extrusionOk="0">
                  <a:moveTo>
                    <a:pt x="2049" y="1"/>
                  </a:moveTo>
                  <a:lnTo>
                    <a:pt x="1707" y="299"/>
                  </a:lnTo>
                  <a:lnTo>
                    <a:pt x="1229" y="359"/>
                  </a:lnTo>
                  <a:lnTo>
                    <a:pt x="615" y="359"/>
                  </a:lnTo>
                  <a:lnTo>
                    <a:pt x="137" y="418"/>
                  </a:lnTo>
                  <a:lnTo>
                    <a:pt x="0" y="299"/>
                  </a:lnTo>
                  <a:lnTo>
                    <a:pt x="205" y="180"/>
                  </a:lnTo>
                  <a:lnTo>
                    <a:pt x="410" y="60"/>
                  </a:lnTo>
                  <a:lnTo>
                    <a:pt x="683" y="1"/>
                  </a:lnTo>
                  <a:lnTo>
                    <a:pt x="956" y="1"/>
                  </a:lnTo>
                  <a:lnTo>
                    <a:pt x="1229" y="1"/>
                  </a:lnTo>
                  <a:lnTo>
                    <a:pt x="1503" y="1"/>
                  </a:lnTo>
                  <a:lnTo>
                    <a:pt x="1776" y="1"/>
                  </a:lnTo>
                  <a:lnTo>
                    <a:pt x="204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1675000" y="901025"/>
              <a:ext cx="138325" cy="265575"/>
            </a:xfrm>
            <a:custGeom>
              <a:avLst/>
              <a:gdLst/>
              <a:ahLst/>
              <a:cxnLst/>
              <a:rect l="0" t="0" r="0" b="0"/>
              <a:pathLst>
                <a:path w="5533" h="10623" extrusionOk="0">
                  <a:moveTo>
                    <a:pt x="5533" y="60"/>
                  </a:moveTo>
                  <a:lnTo>
                    <a:pt x="5396" y="717"/>
                  </a:lnTo>
                  <a:lnTo>
                    <a:pt x="5260" y="1314"/>
                  </a:lnTo>
                  <a:lnTo>
                    <a:pt x="5055" y="1970"/>
                  </a:lnTo>
                  <a:lnTo>
                    <a:pt x="4918" y="2567"/>
                  </a:lnTo>
                  <a:lnTo>
                    <a:pt x="4440" y="2626"/>
                  </a:lnTo>
                  <a:lnTo>
                    <a:pt x="3894" y="2626"/>
                  </a:lnTo>
                  <a:lnTo>
                    <a:pt x="3347" y="2746"/>
                  </a:lnTo>
                  <a:lnTo>
                    <a:pt x="2937" y="3044"/>
                  </a:lnTo>
                  <a:lnTo>
                    <a:pt x="3279" y="3342"/>
                  </a:lnTo>
                  <a:lnTo>
                    <a:pt x="3757" y="3342"/>
                  </a:lnTo>
                  <a:lnTo>
                    <a:pt x="4303" y="3223"/>
                  </a:lnTo>
                  <a:lnTo>
                    <a:pt x="4781" y="3163"/>
                  </a:lnTo>
                  <a:lnTo>
                    <a:pt x="4781" y="3402"/>
                  </a:lnTo>
                  <a:lnTo>
                    <a:pt x="4713" y="3700"/>
                  </a:lnTo>
                  <a:lnTo>
                    <a:pt x="4577" y="3939"/>
                  </a:lnTo>
                  <a:lnTo>
                    <a:pt x="4440" y="4237"/>
                  </a:lnTo>
                  <a:lnTo>
                    <a:pt x="4167" y="4297"/>
                  </a:lnTo>
                  <a:lnTo>
                    <a:pt x="3894" y="4416"/>
                  </a:lnTo>
                  <a:lnTo>
                    <a:pt x="3689" y="4596"/>
                  </a:lnTo>
                  <a:lnTo>
                    <a:pt x="3415" y="4775"/>
                  </a:lnTo>
                  <a:lnTo>
                    <a:pt x="3347" y="6207"/>
                  </a:lnTo>
                  <a:lnTo>
                    <a:pt x="3142" y="7639"/>
                  </a:lnTo>
                  <a:lnTo>
                    <a:pt x="2801" y="9131"/>
                  </a:lnTo>
                  <a:lnTo>
                    <a:pt x="2596" y="10563"/>
                  </a:lnTo>
                  <a:lnTo>
                    <a:pt x="2391" y="10622"/>
                  </a:lnTo>
                  <a:lnTo>
                    <a:pt x="2186" y="10622"/>
                  </a:lnTo>
                  <a:lnTo>
                    <a:pt x="1981" y="10563"/>
                  </a:lnTo>
                  <a:lnTo>
                    <a:pt x="1776" y="10503"/>
                  </a:lnTo>
                  <a:lnTo>
                    <a:pt x="2118" y="8892"/>
                  </a:lnTo>
                  <a:lnTo>
                    <a:pt x="2459" y="7281"/>
                  </a:lnTo>
                  <a:lnTo>
                    <a:pt x="2733" y="5729"/>
                  </a:lnTo>
                  <a:lnTo>
                    <a:pt x="2801" y="4178"/>
                  </a:lnTo>
                  <a:lnTo>
                    <a:pt x="2869" y="3939"/>
                  </a:lnTo>
                  <a:lnTo>
                    <a:pt x="3006" y="3760"/>
                  </a:lnTo>
                  <a:lnTo>
                    <a:pt x="3142" y="3581"/>
                  </a:lnTo>
                  <a:lnTo>
                    <a:pt x="3347" y="3462"/>
                  </a:lnTo>
                  <a:lnTo>
                    <a:pt x="3211" y="3342"/>
                  </a:lnTo>
                  <a:lnTo>
                    <a:pt x="3074" y="3342"/>
                  </a:lnTo>
                  <a:lnTo>
                    <a:pt x="2869" y="3402"/>
                  </a:lnTo>
                  <a:lnTo>
                    <a:pt x="2733" y="3462"/>
                  </a:lnTo>
                  <a:lnTo>
                    <a:pt x="2528" y="3641"/>
                  </a:lnTo>
                  <a:lnTo>
                    <a:pt x="2391" y="3820"/>
                  </a:lnTo>
                  <a:lnTo>
                    <a:pt x="2254" y="4118"/>
                  </a:lnTo>
                  <a:lnTo>
                    <a:pt x="2254" y="4357"/>
                  </a:lnTo>
                  <a:lnTo>
                    <a:pt x="2186" y="5849"/>
                  </a:lnTo>
                  <a:lnTo>
                    <a:pt x="1845" y="7281"/>
                  </a:lnTo>
                  <a:lnTo>
                    <a:pt x="1503" y="8773"/>
                  </a:lnTo>
                  <a:lnTo>
                    <a:pt x="1230" y="10264"/>
                  </a:lnTo>
                  <a:lnTo>
                    <a:pt x="205" y="9966"/>
                  </a:lnTo>
                  <a:lnTo>
                    <a:pt x="69" y="7519"/>
                  </a:lnTo>
                  <a:lnTo>
                    <a:pt x="1" y="5133"/>
                  </a:lnTo>
                  <a:lnTo>
                    <a:pt x="69" y="2686"/>
                  </a:lnTo>
                  <a:lnTo>
                    <a:pt x="205" y="299"/>
                  </a:lnTo>
                  <a:lnTo>
                    <a:pt x="888" y="180"/>
                  </a:lnTo>
                  <a:lnTo>
                    <a:pt x="1571" y="60"/>
                  </a:lnTo>
                  <a:lnTo>
                    <a:pt x="2186" y="1"/>
                  </a:lnTo>
                  <a:lnTo>
                    <a:pt x="2869" y="1"/>
                  </a:lnTo>
                  <a:lnTo>
                    <a:pt x="3552" y="60"/>
                  </a:lnTo>
                  <a:lnTo>
                    <a:pt x="4235" y="60"/>
                  </a:lnTo>
                  <a:lnTo>
                    <a:pt x="4850" y="60"/>
                  </a:lnTo>
                  <a:lnTo>
                    <a:pt x="5533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957875" y="918925"/>
              <a:ext cx="280050" cy="91025"/>
            </a:xfrm>
            <a:custGeom>
              <a:avLst/>
              <a:gdLst/>
              <a:ahLst/>
              <a:cxnLst/>
              <a:rect l="0" t="0" r="0" b="0"/>
              <a:pathLst>
                <a:path w="11202" h="3641" extrusionOk="0">
                  <a:moveTo>
                    <a:pt x="5259" y="2209"/>
                  </a:moveTo>
                  <a:lnTo>
                    <a:pt x="5942" y="2149"/>
                  </a:lnTo>
                  <a:lnTo>
                    <a:pt x="6625" y="2089"/>
                  </a:lnTo>
                  <a:lnTo>
                    <a:pt x="7377" y="2030"/>
                  </a:lnTo>
                  <a:lnTo>
                    <a:pt x="8128" y="1970"/>
                  </a:lnTo>
                  <a:lnTo>
                    <a:pt x="8879" y="1970"/>
                  </a:lnTo>
                  <a:lnTo>
                    <a:pt x="9630" y="1970"/>
                  </a:lnTo>
                  <a:lnTo>
                    <a:pt x="10382" y="1970"/>
                  </a:lnTo>
                  <a:lnTo>
                    <a:pt x="11065" y="1970"/>
                  </a:lnTo>
                  <a:lnTo>
                    <a:pt x="11201" y="2328"/>
                  </a:lnTo>
                  <a:lnTo>
                    <a:pt x="11201" y="2746"/>
                  </a:lnTo>
                  <a:lnTo>
                    <a:pt x="11065" y="3163"/>
                  </a:lnTo>
                  <a:lnTo>
                    <a:pt x="10860" y="3521"/>
                  </a:lnTo>
                  <a:lnTo>
                    <a:pt x="10108" y="3581"/>
                  </a:lnTo>
                  <a:lnTo>
                    <a:pt x="9357" y="3641"/>
                  </a:lnTo>
                  <a:lnTo>
                    <a:pt x="8538" y="3641"/>
                  </a:lnTo>
                  <a:lnTo>
                    <a:pt x="7786" y="3641"/>
                  </a:lnTo>
                  <a:lnTo>
                    <a:pt x="6967" y="3641"/>
                  </a:lnTo>
                  <a:lnTo>
                    <a:pt x="6215" y="3581"/>
                  </a:lnTo>
                  <a:lnTo>
                    <a:pt x="5396" y="3581"/>
                  </a:lnTo>
                  <a:lnTo>
                    <a:pt x="4645" y="3521"/>
                  </a:lnTo>
                  <a:lnTo>
                    <a:pt x="4098" y="3223"/>
                  </a:lnTo>
                  <a:lnTo>
                    <a:pt x="3552" y="2925"/>
                  </a:lnTo>
                  <a:lnTo>
                    <a:pt x="3005" y="2626"/>
                  </a:lnTo>
                  <a:lnTo>
                    <a:pt x="2459" y="2268"/>
                  </a:lnTo>
                  <a:lnTo>
                    <a:pt x="1913" y="1970"/>
                  </a:lnTo>
                  <a:lnTo>
                    <a:pt x="1298" y="1672"/>
                  </a:lnTo>
                  <a:lnTo>
                    <a:pt x="752" y="1433"/>
                  </a:lnTo>
                  <a:lnTo>
                    <a:pt x="137" y="1194"/>
                  </a:lnTo>
                  <a:lnTo>
                    <a:pt x="820" y="1194"/>
                  </a:lnTo>
                  <a:lnTo>
                    <a:pt x="1435" y="1314"/>
                  </a:lnTo>
                  <a:lnTo>
                    <a:pt x="2049" y="1612"/>
                  </a:lnTo>
                  <a:lnTo>
                    <a:pt x="2596" y="1910"/>
                  </a:lnTo>
                  <a:lnTo>
                    <a:pt x="3210" y="2268"/>
                  </a:lnTo>
                  <a:lnTo>
                    <a:pt x="3757" y="2626"/>
                  </a:lnTo>
                  <a:lnTo>
                    <a:pt x="4303" y="2984"/>
                  </a:lnTo>
                  <a:lnTo>
                    <a:pt x="4918" y="3223"/>
                  </a:lnTo>
                  <a:lnTo>
                    <a:pt x="5601" y="3104"/>
                  </a:lnTo>
                  <a:lnTo>
                    <a:pt x="6352" y="3104"/>
                  </a:lnTo>
                  <a:lnTo>
                    <a:pt x="7103" y="3104"/>
                  </a:lnTo>
                  <a:lnTo>
                    <a:pt x="7855" y="3163"/>
                  </a:lnTo>
                  <a:lnTo>
                    <a:pt x="8606" y="3163"/>
                  </a:lnTo>
                  <a:lnTo>
                    <a:pt x="9357" y="3163"/>
                  </a:lnTo>
                  <a:lnTo>
                    <a:pt x="10108" y="3104"/>
                  </a:lnTo>
                  <a:lnTo>
                    <a:pt x="10723" y="2925"/>
                  </a:lnTo>
                  <a:lnTo>
                    <a:pt x="11133" y="2626"/>
                  </a:lnTo>
                  <a:lnTo>
                    <a:pt x="10996" y="2507"/>
                  </a:lnTo>
                  <a:lnTo>
                    <a:pt x="10040" y="2507"/>
                  </a:lnTo>
                  <a:lnTo>
                    <a:pt x="9016" y="2567"/>
                  </a:lnTo>
                  <a:lnTo>
                    <a:pt x="7991" y="2686"/>
                  </a:lnTo>
                  <a:lnTo>
                    <a:pt x="7035" y="2746"/>
                  </a:lnTo>
                  <a:lnTo>
                    <a:pt x="6011" y="2686"/>
                  </a:lnTo>
                  <a:lnTo>
                    <a:pt x="5054" y="2567"/>
                  </a:lnTo>
                  <a:lnTo>
                    <a:pt x="4167" y="2268"/>
                  </a:lnTo>
                  <a:lnTo>
                    <a:pt x="3415" y="1731"/>
                  </a:lnTo>
                  <a:lnTo>
                    <a:pt x="3005" y="1493"/>
                  </a:lnTo>
                  <a:lnTo>
                    <a:pt x="2596" y="1254"/>
                  </a:lnTo>
                  <a:lnTo>
                    <a:pt x="2186" y="1015"/>
                  </a:lnTo>
                  <a:lnTo>
                    <a:pt x="1708" y="777"/>
                  </a:lnTo>
                  <a:lnTo>
                    <a:pt x="1298" y="598"/>
                  </a:lnTo>
                  <a:lnTo>
                    <a:pt x="888" y="359"/>
                  </a:lnTo>
                  <a:lnTo>
                    <a:pt x="410" y="180"/>
                  </a:lnTo>
                  <a:lnTo>
                    <a:pt x="0" y="1"/>
                  </a:lnTo>
                  <a:lnTo>
                    <a:pt x="683" y="1"/>
                  </a:lnTo>
                  <a:lnTo>
                    <a:pt x="1298" y="120"/>
                  </a:lnTo>
                  <a:lnTo>
                    <a:pt x="1981" y="419"/>
                  </a:lnTo>
                  <a:lnTo>
                    <a:pt x="2664" y="717"/>
                  </a:lnTo>
                  <a:lnTo>
                    <a:pt x="3347" y="1135"/>
                  </a:lnTo>
                  <a:lnTo>
                    <a:pt x="3962" y="1493"/>
                  </a:lnTo>
                  <a:lnTo>
                    <a:pt x="4645" y="1910"/>
                  </a:lnTo>
                  <a:lnTo>
                    <a:pt x="5259" y="22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927125" y="953250"/>
              <a:ext cx="292000" cy="80575"/>
            </a:xfrm>
            <a:custGeom>
              <a:avLst/>
              <a:gdLst/>
              <a:ahLst/>
              <a:cxnLst/>
              <a:rect l="0" t="0" r="0" b="0"/>
              <a:pathLst>
                <a:path w="11680" h="3223" extrusionOk="0">
                  <a:moveTo>
                    <a:pt x="752" y="60"/>
                  </a:moveTo>
                  <a:lnTo>
                    <a:pt x="1230" y="239"/>
                  </a:lnTo>
                  <a:lnTo>
                    <a:pt x="1708" y="478"/>
                  </a:lnTo>
                  <a:lnTo>
                    <a:pt x="2186" y="776"/>
                  </a:lnTo>
                  <a:lnTo>
                    <a:pt x="2665" y="1015"/>
                  </a:lnTo>
                  <a:lnTo>
                    <a:pt x="3074" y="1313"/>
                  </a:lnTo>
                  <a:lnTo>
                    <a:pt x="3552" y="1611"/>
                  </a:lnTo>
                  <a:lnTo>
                    <a:pt x="4031" y="1910"/>
                  </a:lnTo>
                  <a:lnTo>
                    <a:pt x="4440" y="2148"/>
                  </a:lnTo>
                  <a:lnTo>
                    <a:pt x="5328" y="2447"/>
                  </a:lnTo>
                  <a:lnTo>
                    <a:pt x="6148" y="2686"/>
                  </a:lnTo>
                  <a:lnTo>
                    <a:pt x="7104" y="2805"/>
                  </a:lnTo>
                  <a:lnTo>
                    <a:pt x="7992" y="2805"/>
                  </a:lnTo>
                  <a:lnTo>
                    <a:pt x="8880" y="2805"/>
                  </a:lnTo>
                  <a:lnTo>
                    <a:pt x="9836" y="2745"/>
                  </a:lnTo>
                  <a:lnTo>
                    <a:pt x="10724" y="2686"/>
                  </a:lnTo>
                  <a:lnTo>
                    <a:pt x="11680" y="2566"/>
                  </a:lnTo>
                  <a:lnTo>
                    <a:pt x="10929" y="2924"/>
                  </a:lnTo>
                  <a:lnTo>
                    <a:pt x="10109" y="3103"/>
                  </a:lnTo>
                  <a:lnTo>
                    <a:pt x="9290" y="3223"/>
                  </a:lnTo>
                  <a:lnTo>
                    <a:pt x="8402" y="3163"/>
                  </a:lnTo>
                  <a:lnTo>
                    <a:pt x="7445" y="3163"/>
                  </a:lnTo>
                  <a:lnTo>
                    <a:pt x="6489" y="3103"/>
                  </a:lnTo>
                  <a:lnTo>
                    <a:pt x="5533" y="3044"/>
                  </a:lnTo>
                  <a:lnTo>
                    <a:pt x="4645" y="3103"/>
                  </a:lnTo>
                  <a:lnTo>
                    <a:pt x="3962" y="2865"/>
                  </a:lnTo>
                  <a:lnTo>
                    <a:pt x="3348" y="2566"/>
                  </a:lnTo>
                  <a:lnTo>
                    <a:pt x="2733" y="2208"/>
                  </a:lnTo>
                  <a:lnTo>
                    <a:pt x="2186" y="1790"/>
                  </a:lnTo>
                  <a:lnTo>
                    <a:pt x="1640" y="1373"/>
                  </a:lnTo>
                  <a:lnTo>
                    <a:pt x="1094" y="895"/>
                  </a:lnTo>
                  <a:lnTo>
                    <a:pt x="547" y="478"/>
                  </a:lnTo>
                  <a:lnTo>
                    <a:pt x="1" y="120"/>
                  </a:lnTo>
                  <a:lnTo>
                    <a:pt x="138" y="0"/>
                  </a:lnTo>
                  <a:lnTo>
                    <a:pt x="342" y="0"/>
                  </a:lnTo>
                  <a:lnTo>
                    <a:pt x="547" y="0"/>
                  </a:lnTo>
                  <a:lnTo>
                    <a:pt x="752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1284000" y="954725"/>
              <a:ext cx="109300" cy="28375"/>
            </a:xfrm>
            <a:custGeom>
              <a:avLst/>
              <a:gdLst/>
              <a:ahLst/>
              <a:cxnLst/>
              <a:rect l="0" t="0" r="0" b="0"/>
              <a:pathLst>
                <a:path w="4372" h="1135" extrusionOk="0">
                  <a:moveTo>
                    <a:pt x="4371" y="478"/>
                  </a:moveTo>
                  <a:lnTo>
                    <a:pt x="3962" y="538"/>
                  </a:lnTo>
                  <a:lnTo>
                    <a:pt x="3483" y="598"/>
                  </a:lnTo>
                  <a:lnTo>
                    <a:pt x="3005" y="657"/>
                  </a:lnTo>
                  <a:lnTo>
                    <a:pt x="2596" y="717"/>
                  </a:lnTo>
                  <a:lnTo>
                    <a:pt x="2118" y="777"/>
                  </a:lnTo>
                  <a:lnTo>
                    <a:pt x="1639" y="896"/>
                  </a:lnTo>
                  <a:lnTo>
                    <a:pt x="1230" y="1015"/>
                  </a:lnTo>
                  <a:lnTo>
                    <a:pt x="820" y="1135"/>
                  </a:lnTo>
                  <a:lnTo>
                    <a:pt x="615" y="956"/>
                  </a:lnTo>
                  <a:lnTo>
                    <a:pt x="410" y="717"/>
                  </a:lnTo>
                  <a:lnTo>
                    <a:pt x="205" y="478"/>
                  </a:lnTo>
                  <a:lnTo>
                    <a:pt x="0" y="240"/>
                  </a:lnTo>
                  <a:lnTo>
                    <a:pt x="410" y="180"/>
                  </a:lnTo>
                  <a:lnTo>
                    <a:pt x="820" y="180"/>
                  </a:lnTo>
                  <a:lnTo>
                    <a:pt x="1298" y="120"/>
                  </a:lnTo>
                  <a:lnTo>
                    <a:pt x="1776" y="61"/>
                  </a:lnTo>
                  <a:lnTo>
                    <a:pt x="2186" y="61"/>
                  </a:lnTo>
                  <a:lnTo>
                    <a:pt x="2664" y="1"/>
                  </a:lnTo>
                  <a:lnTo>
                    <a:pt x="3074" y="1"/>
                  </a:lnTo>
                  <a:lnTo>
                    <a:pt x="3483" y="1"/>
                  </a:lnTo>
                  <a:lnTo>
                    <a:pt x="3688" y="180"/>
                  </a:lnTo>
                  <a:lnTo>
                    <a:pt x="3893" y="299"/>
                  </a:lnTo>
                  <a:lnTo>
                    <a:pt x="4166" y="359"/>
                  </a:lnTo>
                  <a:lnTo>
                    <a:pt x="4371" y="4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2036975" y="972650"/>
              <a:ext cx="194675" cy="38800"/>
            </a:xfrm>
            <a:custGeom>
              <a:avLst/>
              <a:gdLst/>
              <a:ahLst/>
              <a:cxnLst/>
              <a:rect l="0" t="0" r="0" b="0"/>
              <a:pathLst>
                <a:path w="7787" h="1552" extrusionOk="0">
                  <a:moveTo>
                    <a:pt x="7718" y="179"/>
                  </a:moveTo>
                  <a:lnTo>
                    <a:pt x="7787" y="537"/>
                  </a:lnTo>
                  <a:lnTo>
                    <a:pt x="7650" y="835"/>
                  </a:lnTo>
                  <a:lnTo>
                    <a:pt x="7445" y="1193"/>
                  </a:lnTo>
                  <a:lnTo>
                    <a:pt x="7309" y="1492"/>
                  </a:lnTo>
                  <a:lnTo>
                    <a:pt x="6421" y="1551"/>
                  </a:lnTo>
                  <a:lnTo>
                    <a:pt x="5465" y="1551"/>
                  </a:lnTo>
                  <a:lnTo>
                    <a:pt x="4577" y="1492"/>
                  </a:lnTo>
                  <a:lnTo>
                    <a:pt x="3689" y="1432"/>
                  </a:lnTo>
                  <a:lnTo>
                    <a:pt x="2733" y="1372"/>
                  </a:lnTo>
                  <a:lnTo>
                    <a:pt x="1845" y="1372"/>
                  </a:lnTo>
                  <a:lnTo>
                    <a:pt x="889" y="1372"/>
                  </a:lnTo>
                  <a:lnTo>
                    <a:pt x="1" y="1432"/>
                  </a:lnTo>
                  <a:lnTo>
                    <a:pt x="411" y="0"/>
                  </a:lnTo>
                  <a:lnTo>
                    <a:pt x="1367" y="60"/>
                  </a:lnTo>
                  <a:lnTo>
                    <a:pt x="2323" y="119"/>
                  </a:lnTo>
                  <a:lnTo>
                    <a:pt x="3211" y="119"/>
                  </a:lnTo>
                  <a:lnTo>
                    <a:pt x="4167" y="119"/>
                  </a:lnTo>
                  <a:lnTo>
                    <a:pt x="5055" y="119"/>
                  </a:lnTo>
                  <a:lnTo>
                    <a:pt x="5943" y="119"/>
                  </a:lnTo>
                  <a:lnTo>
                    <a:pt x="6831" y="119"/>
                  </a:lnTo>
                  <a:lnTo>
                    <a:pt x="7718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1313025" y="980100"/>
              <a:ext cx="87100" cy="20900"/>
            </a:xfrm>
            <a:custGeom>
              <a:avLst/>
              <a:gdLst/>
              <a:ahLst/>
              <a:cxnLst/>
              <a:rect l="0" t="0" r="0" b="0"/>
              <a:pathLst>
                <a:path w="3484" h="836" extrusionOk="0">
                  <a:moveTo>
                    <a:pt x="3484" y="358"/>
                  </a:moveTo>
                  <a:lnTo>
                    <a:pt x="3210" y="478"/>
                  </a:lnTo>
                  <a:lnTo>
                    <a:pt x="2869" y="537"/>
                  </a:lnTo>
                  <a:lnTo>
                    <a:pt x="2459" y="597"/>
                  </a:lnTo>
                  <a:lnTo>
                    <a:pt x="2118" y="597"/>
                  </a:lnTo>
                  <a:lnTo>
                    <a:pt x="1708" y="597"/>
                  </a:lnTo>
                  <a:lnTo>
                    <a:pt x="1366" y="597"/>
                  </a:lnTo>
                  <a:lnTo>
                    <a:pt x="1025" y="716"/>
                  </a:lnTo>
                  <a:lnTo>
                    <a:pt x="683" y="836"/>
                  </a:lnTo>
                  <a:lnTo>
                    <a:pt x="478" y="776"/>
                  </a:lnTo>
                  <a:lnTo>
                    <a:pt x="342" y="657"/>
                  </a:lnTo>
                  <a:lnTo>
                    <a:pt x="137" y="597"/>
                  </a:lnTo>
                  <a:lnTo>
                    <a:pt x="0" y="478"/>
                  </a:lnTo>
                  <a:lnTo>
                    <a:pt x="342" y="418"/>
                  </a:lnTo>
                  <a:lnTo>
                    <a:pt x="683" y="418"/>
                  </a:lnTo>
                  <a:lnTo>
                    <a:pt x="1025" y="358"/>
                  </a:lnTo>
                  <a:lnTo>
                    <a:pt x="1366" y="299"/>
                  </a:lnTo>
                  <a:lnTo>
                    <a:pt x="1640" y="239"/>
                  </a:lnTo>
                  <a:lnTo>
                    <a:pt x="1981" y="179"/>
                  </a:lnTo>
                  <a:lnTo>
                    <a:pt x="2322" y="120"/>
                  </a:lnTo>
                  <a:lnTo>
                    <a:pt x="2664" y="0"/>
                  </a:lnTo>
                  <a:lnTo>
                    <a:pt x="2937" y="0"/>
                  </a:lnTo>
                  <a:lnTo>
                    <a:pt x="3210" y="60"/>
                  </a:lnTo>
                  <a:lnTo>
                    <a:pt x="3347" y="179"/>
                  </a:lnTo>
                  <a:lnTo>
                    <a:pt x="3484" y="3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420025" y="1006950"/>
              <a:ext cx="80275" cy="185000"/>
            </a:xfrm>
            <a:custGeom>
              <a:avLst/>
              <a:gdLst/>
              <a:ahLst/>
              <a:cxnLst/>
              <a:rect l="0" t="0" r="0" b="0"/>
              <a:pathLst>
                <a:path w="3211" h="7400" extrusionOk="0">
                  <a:moveTo>
                    <a:pt x="3005" y="6445"/>
                  </a:moveTo>
                  <a:lnTo>
                    <a:pt x="2596" y="6505"/>
                  </a:lnTo>
                  <a:lnTo>
                    <a:pt x="2186" y="6564"/>
                  </a:lnTo>
                  <a:lnTo>
                    <a:pt x="1708" y="6624"/>
                  </a:lnTo>
                  <a:lnTo>
                    <a:pt x="1298" y="6684"/>
                  </a:lnTo>
                  <a:lnTo>
                    <a:pt x="888" y="6803"/>
                  </a:lnTo>
                  <a:lnTo>
                    <a:pt x="547" y="6922"/>
                  </a:lnTo>
                  <a:lnTo>
                    <a:pt x="274" y="7101"/>
                  </a:lnTo>
                  <a:lnTo>
                    <a:pt x="69" y="7400"/>
                  </a:lnTo>
                  <a:lnTo>
                    <a:pt x="0" y="5669"/>
                  </a:lnTo>
                  <a:lnTo>
                    <a:pt x="274" y="3998"/>
                  </a:lnTo>
                  <a:lnTo>
                    <a:pt x="683" y="2328"/>
                  </a:lnTo>
                  <a:lnTo>
                    <a:pt x="1093" y="657"/>
                  </a:lnTo>
                  <a:lnTo>
                    <a:pt x="1708" y="0"/>
                  </a:lnTo>
                  <a:lnTo>
                    <a:pt x="2186" y="120"/>
                  </a:lnTo>
                  <a:lnTo>
                    <a:pt x="2596" y="776"/>
                  </a:lnTo>
                  <a:lnTo>
                    <a:pt x="2937" y="1791"/>
                  </a:lnTo>
                  <a:lnTo>
                    <a:pt x="3142" y="3044"/>
                  </a:lnTo>
                  <a:lnTo>
                    <a:pt x="3210" y="4357"/>
                  </a:lnTo>
                  <a:lnTo>
                    <a:pt x="3142" y="5550"/>
                  </a:lnTo>
                  <a:lnTo>
                    <a:pt x="3005" y="6445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1753550" y="1018875"/>
              <a:ext cx="508850" cy="177550"/>
            </a:xfrm>
            <a:custGeom>
              <a:avLst/>
              <a:gdLst/>
              <a:ahLst/>
              <a:cxnLst/>
              <a:rect l="0" t="0" r="0" b="0"/>
              <a:pathLst>
                <a:path w="20354" h="7102" extrusionOk="0">
                  <a:moveTo>
                    <a:pt x="20353" y="538"/>
                  </a:moveTo>
                  <a:lnTo>
                    <a:pt x="20080" y="1373"/>
                  </a:lnTo>
                  <a:lnTo>
                    <a:pt x="19943" y="2209"/>
                  </a:lnTo>
                  <a:lnTo>
                    <a:pt x="19738" y="3104"/>
                  </a:lnTo>
                  <a:lnTo>
                    <a:pt x="19534" y="3939"/>
                  </a:lnTo>
                  <a:lnTo>
                    <a:pt x="19329" y="4775"/>
                  </a:lnTo>
                  <a:lnTo>
                    <a:pt x="18987" y="5610"/>
                  </a:lnTo>
                  <a:lnTo>
                    <a:pt x="18577" y="6326"/>
                  </a:lnTo>
                  <a:lnTo>
                    <a:pt x="18031" y="6923"/>
                  </a:lnTo>
                  <a:lnTo>
                    <a:pt x="16938" y="7042"/>
                  </a:lnTo>
                  <a:lnTo>
                    <a:pt x="15777" y="7102"/>
                  </a:lnTo>
                  <a:lnTo>
                    <a:pt x="14684" y="7102"/>
                  </a:lnTo>
                  <a:lnTo>
                    <a:pt x="13523" y="7102"/>
                  </a:lnTo>
                  <a:lnTo>
                    <a:pt x="12431" y="7102"/>
                  </a:lnTo>
                  <a:lnTo>
                    <a:pt x="11270" y="7042"/>
                  </a:lnTo>
                  <a:lnTo>
                    <a:pt x="10177" y="6982"/>
                  </a:lnTo>
                  <a:lnTo>
                    <a:pt x="9016" y="6923"/>
                  </a:lnTo>
                  <a:lnTo>
                    <a:pt x="7923" y="6863"/>
                  </a:lnTo>
                  <a:lnTo>
                    <a:pt x="6762" y="6744"/>
                  </a:lnTo>
                  <a:lnTo>
                    <a:pt x="5669" y="6624"/>
                  </a:lnTo>
                  <a:lnTo>
                    <a:pt x="4508" y="6505"/>
                  </a:lnTo>
                  <a:lnTo>
                    <a:pt x="3415" y="6386"/>
                  </a:lnTo>
                  <a:lnTo>
                    <a:pt x="2254" y="6326"/>
                  </a:lnTo>
                  <a:lnTo>
                    <a:pt x="1161" y="6207"/>
                  </a:lnTo>
                  <a:lnTo>
                    <a:pt x="0" y="6087"/>
                  </a:lnTo>
                  <a:lnTo>
                    <a:pt x="205" y="4596"/>
                  </a:lnTo>
                  <a:lnTo>
                    <a:pt x="478" y="3044"/>
                  </a:lnTo>
                  <a:lnTo>
                    <a:pt x="820" y="1552"/>
                  </a:lnTo>
                  <a:lnTo>
                    <a:pt x="1161" y="1"/>
                  </a:lnTo>
                  <a:lnTo>
                    <a:pt x="2322" y="61"/>
                  </a:lnTo>
                  <a:lnTo>
                    <a:pt x="3552" y="120"/>
                  </a:lnTo>
                  <a:lnTo>
                    <a:pt x="4713" y="120"/>
                  </a:lnTo>
                  <a:lnTo>
                    <a:pt x="5942" y="180"/>
                  </a:lnTo>
                  <a:lnTo>
                    <a:pt x="7103" y="180"/>
                  </a:lnTo>
                  <a:lnTo>
                    <a:pt x="8333" y="240"/>
                  </a:lnTo>
                  <a:lnTo>
                    <a:pt x="9494" y="240"/>
                  </a:lnTo>
                  <a:lnTo>
                    <a:pt x="10723" y="240"/>
                  </a:lnTo>
                  <a:lnTo>
                    <a:pt x="11884" y="299"/>
                  </a:lnTo>
                  <a:lnTo>
                    <a:pt x="13114" y="299"/>
                  </a:lnTo>
                  <a:lnTo>
                    <a:pt x="14343" y="359"/>
                  </a:lnTo>
                  <a:lnTo>
                    <a:pt x="15504" y="359"/>
                  </a:lnTo>
                  <a:lnTo>
                    <a:pt x="16733" y="419"/>
                  </a:lnTo>
                  <a:lnTo>
                    <a:pt x="17963" y="419"/>
                  </a:lnTo>
                  <a:lnTo>
                    <a:pt x="19124" y="478"/>
                  </a:lnTo>
                  <a:lnTo>
                    <a:pt x="20353" y="5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1528150" y="1041250"/>
              <a:ext cx="266400" cy="672825"/>
            </a:xfrm>
            <a:custGeom>
              <a:avLst/>
              <a:gdLst/>
              <a:ahLst/>
              <a:cxnLst/>
              <a:rect l="0" t="0" r="0" b="0"/>
              <a:pathLst>
                <a:path w="10656" h="26913" extrusionOk="0">
                  <a:moveTo>
                    <a:pt x="7377" y="25660"/>
                  </a:moveTo>
                  <a:lnTo>
                    <a:pt x="7855" y="23750"/>
                  </a:lnTo>
                  <a:lnTo>
                    <a:pt x="8197" y="21900"/>
                  </a:lnTo>
                  <a:lnTo>
                    <a:pt x="8402" y="19991"/>
                  </a:lnTo>
                  <a:lnTo>
                    <a:pt x="8538" y="18081"/>
                  </a:lnTo>
                  <a:lnTo>
                    <a:pt x="8538" y="16590"/>
                  </a:lnTo>
                  <a:lnTo>
                    <a:pt x="8538" y="15038"/>
                  </a:lnTo>
                  <a:lnTo>
                    <a:pt x="8607" y="13546"/>
                  </a:lnTo>
                  <a:lnTo>
                    <a:pt x="8811" y="11995"/>
                  </a:lnTo>
                  <a:lnTo>
                    <a:pt x="9016" y="10503"/>
                  </a:lnTo>
                  <a:lnTo>
                    <a:pt x="9426" y="9011"/>
                  </a:lnTo>
                  <a:lnTo>
                    <a:pt x="9972" y="7520"/>
                  </a:lnTo>
                  <a:lnTo>
                    <a:pt x="10655" y="6087"/>
                  </a:lnTo>
                  <a:lnTo>
                    <a:pt x="9972" y="5968"/>
                  </a:lnTo>
                  <a:lnTo>
                    <a:pt x="9221" y="5908"/>
                  </a:lnTo>
                  <a:lnTo>
                    <a:pt x="8538" y="5789"/>
                  </a:lnTo>
                  <a:lnTo>
                    <a:pt x="7855" y="5610"/>
                  </a:lnTo>
                  <a:lnTo>
                    <a:pt x="7172" y="5491"/>
                  </a:lnTo>
                  <a:lnTo>
                    <a:pt x="6558" y="5252"/>
                  </a:lnTo>
                  <a:lnTo>
                    <a:pt x="5875" y="4954"/>
                  </a:lnTo>
                  <a:lnTo>
                    <a:pt x="5260" y="4596"/>
                  </a:lnTo>
                  <a:lnTo>
                    <a:pt x="5055" y="3522"/>
                  </a:lnTo>
                  <a:lnTo>
                    <a:pt x="5055" y="2388"/>
                  </a:lnTo>
                  <a:lnTo>
                    <a:pt x="5123" y="1194"/>
                  </a:lnTo>
                  <a:lnTo>
                    <a:pt x="5123" y="61"/>
                  </a:lnTo>
                  <a:lnTo>
                    <a:pt x="4440" y="1"/>
                  </a:lnTo>
                  <a:lnTo>
                    <a:pt x="4031" y="1731"/>
                  </a:lnTo>
                  <a:lnTo>
                    <a:pt x="3279" y="2985"/>
                  </a:lnTo>
                  <a:lnTo>
                    <a:pt x="2733" y="4297"/>
                  </a:lnTo>
                  <a:lnTo>
                    <a:pt x="2323" y="5670"/>
                  </a:lnTo>
                  <a:lnTo>
                    <a:pt x="2050" y="7102"/>
                  </a:lnTo>
                  <a:lnTo>
                    <a:pt x="1777" y="8534"/>
                  </a:lnTo>
                  <a:lnTo>
                    <a:pt x="1435" y="9966"/>
                  </a:lnTo>
                  <a:lnTo>
                    <a:pt x="1025" y="11398"/>
                  </a:lnTo>
                  <a:lnTo>
                    <a:pt x="547" y="12830"/>
                  </a:lnTo>
                  <a:lnTo>
                    <a:pt x="206" y="14322"/>
                  </a:lnTo>
                  <a:lnTo>
                    <a:pt x="1" y="15754"/>
                  </a:lnTo>
                  <a:lnTo>
                    <a:pt x="1" y="17246"/>
                  </a:lnTo>
                  <a:lnTo>
                    <a:pt x="274" y="18798"/>
                  </a:lnTo>
                  <a:lnTo>
                    <a:pt x="821" y="19752"/>
                  </a:lnTo>
                  <a:lnTo>
                    <a:pt x="1299" y="20707"/>
                  </a:lnTo>
                  <a:lnTo>
                    <a:pt x="1913" y="21662"/>
                  </a:lnTo>
                  <a:lnTo>
                    <a:pt x="2528" y="22617"/>
                  </a:lnTo>
                  <a:lnTo>
                    <a:pt x="3143" y="23512"/>
                  </a:lnTo>
                  <a:lnTo>
                    <a:pt x="3894" y="24407"/>
                  </a:lnTo>
                  <a:lnTo>
                    <a:pt x="4645" y="25242"/>
                  </a:lnTo>
                  <a:lnTo>
                    <a:pt x="5533" y="26078"/>
                  </a:lnTo>
                  <a:lnTo>
                    <a:pt x="5806" y="26316"/>
                  </a:lnTo>
                  <a:lnTo>
                    <a:pt x="6148" y="26555"/>
                  </a:lnTo>
                  <a:lnTo>
                    <a:pt x="6421" y="26734"/>
                  </a:lnTo>
                  <a:lnTo>
                    <a:pt x="6762" y="26913"/>
                  </a:lnTo>
                  <a:lnTo>
                    <a:pt x="7377" y="256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1697200" y="1194925"/>
              <a:ext cx="558350" cy="538550"/>
            </a:xfrm>
            <a:custGeom>
              <a:avLst/>
              <a:gdLst/>
              <a:ahLst/>
              <a:cxnLst/>
              <a:rect l="0" t="0" r="0" b="0"/>
              <a:pathLst>
                <a:path w="22334" h="21542" extrusionOk="0">
                  <a:moveTo>
                    <a:pt x="0" y="20766"/>
                  </a:moveTo>
                  <a:lnTo>
                    <a:pt x="888" y="21124"/>
                  </a:lnTo>
                  <a:lnTo>
                    <a:pt x="1845" y="21363"/>
                  </a:lnTo>
                  <a:lnTo>
                    <a:pt x="2801" y="21482"/>
                  </a:lnTo>
                  <a:lnTo>
                    <a:pt x="3825" y="21542"/>
                  </a:lnTo>
                  <a:lnTo>
                    <a:pt x="4850" y="21542"/>
                  </a:lnTo>
                  <a:lnTo>
                    <a:pt x="5874" y="21542"/>
                  </a:lnTo>
                  <a:lnTo>
                    <a:pt x="6899" y="21482"/>
                  </a:lnTo>
                  <a:lnTo>
                    <a:pt x="7855" y="21422"/>
                  </a:lnTo>
                  <a:lnTo>
                    <a:pt x="8743" y="21303"/>
                  </a:lnTo>
                  <a:lnTo>
                    <a:pt x="9631" y="21243"/>
                  </a:lnTo>
                  <a:lnTo>
                    <a:pt x="10518" y="21124"/>
                  </a:lnTo>
                  <a:lnTo>
                    <a:pt x="11475" y="21064"/>
                  </a:lnTo>
                  <a:lnTo>
                    <a:pt x="12362" y="21005"/>
                  </a:lnTo>
                  <a:lnTo>
                    <a:pt x="13250" y="20885"/>
                  </a:lnTo>
                  <a:lnTo>
                    <a:pt x="14206" y="20826"/>
                  </a:lnTo>
                  <a:lnTo>
                    <a:pt x="15094" y="20706"/>
                  </a:lnTo>
                  <a:lnTo>
                    <a:pt x="15982" y="20527"/>
                  </a:lnTo>
                  <a:lnTo>
                    <a:pt x="16870" y="20348"/>
                  </a:lnTo>
                  <a:lnTo>
                    <a:pt x="17690" y="20169"/>
                  </a:lnTo>
                  <a:lnTo>
                    <a:pt x="18578" y="19931"/>
                  </a:lnTo>
                  <a:lnTo>
                    <a:pt x="19397" y="19632"/>
                  </a:lnTo>
                  <a:lnTo>
                    <a:pt x="20148" y="19274"/>
                  </a:lnTo>
                  <a:lnTo>
                    <a:pt x="20900" y="18856"/>
                  </a:lnTo>
                  <a:lnTo>
                    <a:pt x="21651" y="18379"/>
                  </a:lnTo>
                  <a:lnTo>
                    <a:pt x="22129" y="16112"/>
                  </a:lnTo>
                  <a:lnTo>
                    <a:pt x="22334" y="13844"/>
                  </a:lnTo>
                  <a:lnTo>
                    <a:pt x="22197" y="11636"/>
                  </a:lnTo>
                  <a:lnTo>
                    <a:pt x="21992" y="9369"/>
                  </a:lnTo>
                  <a:lnTo>
                    <a:pt x="21719" y="7161"/>
                  </a:lnTo>
                  <a:lnTo>
                    <a:pt x="21446" y="4893"/>
                  </a:lnTo>
                  <a:lnTo>
                    <a:pt x="21241" y="2685"/>
                  </a:lnTo>
                  <a:lnTo>
                    <a:pt x="21309" y="418"/>
                  </a:lnTo>
                  <a:lnTo>
                    <a:pt x="20285" y="597"/>
                  </a:lnTo>
                  <a:lnTo>
                    <a:pt x="19261" y="716"/>
                  </a:lnTo>
                  <a:lnTo>
                    <a:pt x="18236" y="776"/>
                  </a:lnTo>
                  <a:lnTo>
                    <a:pt x="17212" y="776"/>
                  </a:lnTo>
                  <a:lnTo>
                    <a:pt x="16187" y="776"/>
                  </a:lnTo>
                  <a:lnTo>
                    <a:pt x="15163" y="776"/>
                  </a:lnTo>
                  <a:lnTo>
                    <a:pt x="14138" y="716"/>
                  </a:lnTo>
                  <a:lnTo>
                    <a:pt x="13114" y="597"/>
                  </a:lnTo>
                  <a:lnTo>
                    <a:pt x="12021" y="537"/>
                  </a:lnTo>
                  <a:lnTo>
                    <a:pt x="10996" y="418"/>
                  </a:lnTo>
                  <a:lnTo>
                    <a:pt x="9972" y="298"/>
                  </a:lnTo>
                  <a:lnTo>
                    <a:pt x="8948" y="239"/>
                  </a:lnTo>
                  <a:lnTo>
                    <a:pt x="7923" y="119"/>
                  </a:lnTo>
                  <a:lnTo>
                    <a:pt x="6899" y="60"/>
                  </a:lnTo>
                  <a:lnTo>
                    <a:pt x="5874" y="0"/>
                  </a:lnTo>
                  <a:lnTo>
                    <a:pt x="4850" y="0"/>
                  </a:lnTo>
                  <a:lnTo>
                    <a:pt x="3620" y="2447"/>
                  </a:lnTo>
                  <a:lnTo>
                    <a:pt x="2937" y="4953"/>
                  </a:lnTo>
                  <a:lnTo>
                    <a:pt x="2664" y="7459"/>
                  </a:lnTo>
                  <a:lnTo>
                    <a:pt x="2596" y="9965"/>
                  </a:lnTo>
                  <a:lnTo>
                    <a:pt x="2527" y="12472"/>
                  </a:lnTo>
                  <a:lnTo>
                    <a:pt x="2323" y="14918"/>
                  </a:lnTo>
                  <a:lnTo>
                    <a:pt x="1845" y="17424"/>
                  </a:lnTo>
                  <a:lnTo>
                    <a:pt x="888" y="19811"/>
                  </a:lnTo>
                  <a:lnTo>
                    <a:pt x="820" y="19751"/>
                  </a:lnTo>
                  <a:lnTo>
                    <a:pt x="683" y="19632"/>
                  </a:lnTo>
                  <a:lnTo>
                    <a:pt x="615" y="19572"/>
                  </a:lnTo>
                  <a:lnTo>
                    <a:pt x="615" y="19513"/>
                  </a:lnTo>
                  <a:lnTo>
                    <a:pt x="0" y="20766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1482050" y="1091975"/>
              <a:ext cx="114425" cy="108925"/>
            </a:xfrm>
            <a:custGeom>
              <a:avLst/>
              <a:gdLst/>
              <a:ahLst/>
              <a:cxnLst/>
              <a:rect l="0" t="0" r="0" b="0"/>
              <a:pathLst>
                <a:path w="4577" h="4357" extrusionOk="0">
                  <a:moveTo>
                    <a:pt x="3894" y="1910"/>
                  </a:moveTo>
                  <a:lnTo>
                    <a:pt x="3757" y="2507"/>
                  </a:lnTo>
                  <a:lnTo>
                    <a:pt x="3621" y="3104"/>
                  </a:lnTo>
                  <a:lnTo>
                    <a:pt x="3416" y="3641"/>
                  </a:lnTo>
                  <a:lnTo>
                    <a:pt x="2938" y="3939"/>
                  </a:lnTo>
                  <a:lnTo>
                    <a:pt x="2665" y="3939"/>
                  </a:lnTo>
                  <a:lnTo>
                    <a:pt x="2323" y="3999"/>
                  </a:lnTo>
                  <a:lnTo>
                    <a:pt x="2050" y="4058"/>
                  </a:lnTo>
                  <a:lnTo>
                    <a:pt x="1708" y="4118"/>
                  </a:lnTo>
                  <a:lnTo>
                    <a:pt x="1435" y="4178"/>
                  </a:lnTo>
                  <a:lnTo>
                    <a:pt x="1094" y="4237"/>
                  </a:lnTo>
                  <a:lnTo>
                    <a:pt x="820" y="4297"/>
                  </a:lnTo>
                  <a:lnTo>
                    <a:pt x="479" y="4357"/>
                  </a:lnTo>
                  <a:lnTo>
                    <a:pt x="274" y="3521"/>
                  </a:lnTo>
                  <a:lnTo>
                    <a:pt x="206" y="2567"/>
                  </a:lnTo>
                  <a:lnTo>
                    <a:pt x="137" y="1672"/>
                  </a:lnTo>
                  <a:lnTo>
                    <a:pt x="1" y="836"/>
                  </a:lnTo>
                  <a:lnTo>
                    <a:pt x="616" y="836"/>
                  </a:lnTo>
                  <a:lnTo>
                    <a:pt x="1162" y="776"/>
                  </a:lnTo>
                  <a:lnTo>
                    <a:pt x="1777" y="657"/>
                  </a:lnTo>
                  <a:lnTo>
                    <a:pt x="2323" y="538"/>
                  </a:lnTo>
                  <a:lnTo>
                    <a:pt x="2869" y="359"/>
                  </a:lnTo>
                  <a:lnTo>
                    <a:pt x="3416" y="239"/>
                  </a:lnTo>
                  <a:lnTo>
                    <a:pt x="4030" y="120"/>
                  </a:lnTo>
                  <a:lnTo>
                    <a:pt x="4577" y="1"/>
                  </a:lnTo>
                  <a:lnTo>
                    <a:pt x="4372" y="478"/>
                  </a:lnTo>
                  <a:lnTo>
                    <a:pt x="4167" y="896"/>
                  </a:lnTo>
                  <a:lnTo>
                    <a:pt x="3962" y="1373"/>
                  </a:lnTo>
                  <a:lnTo>
                    <a:pt x="3894" y="1910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56325" y="1112875"/>
              <a:ext cx="213475" cy="117875"/>
            </a:xfrm>
            <a:custGeom>
              <a:avLst/>
              <a:gdLst/>
              <a:ahLst/>
              <a:cxnLst/>
              <a:rect l="0" t="0" r="0" b="0"/>
              <a:pathLst>
                <a:path w="8539" h="4715" extrusionOk="0">
                  <a:moveTo>
                    <a:pt x="8402" y="4416"/>
                  </a:moveTo>
                  <a:lnTo>
                    <a:pt x="8060" y="4535"/>
                  </a:lnTo>
                  <a:lnTo>
                    <a:pt x="7719" y="4655"/>
                  </a:lnTo>
                  <a:lnTo>
                    <a:pt x="7377" y="4655"/>
                  </a:lnTo>
                  <a:lnTo>
                    <a:pt x="6967" y="4714"/>
                  </a:lnTo>
                  <a:lnTo>
                    <a:pt x="6626" y="4714"/>
                  </a:lnTo>
                  <a:lnTo>
                    <a:pt x="6216" y="4714"/>
                  </a:lnTo>
                  <a:lnTo>
                    <a:pt x="5874" y="4714"/>
                  </a:lnTo>
                  <a:lnTo>
                    <a:pt x="5533" y="4714"/>
                  </a:lnTo>
                  <a:lnTo>
                    <a:pt x="5055" y="4118"/>
                  </a:lnTo>
                  <a:lnTo>
                    <a:pt x="5055" y="3401"/>
                  </a:lnTo>
                  <a:lnTo>
                    <a:pt x="5192" y="2685"/>
                  </a:lnTo>
                  <a:lnTo>
                    <a:pt x="4987" y="2029"/>
                  </a:lnTo>
                  <a:lnTo>
                    <a:pt x="4372" y="2029"/>
                  </a:lnTo>
                  <a:lnTo>
                    <a:pt x="3757" y="2029"/>
                  </a:lnTo>
                  <a:lnTo>
                    <a:pt x="3074" y="2089"/>
                  </a:lnTo>
                  <a:lnTo>
                    <a:pt x="2460" y="2148"/>
                  </a:lnTo>
                  <a:lnTo>
                    <a:pt x="1777" y="2208"/>
                  </a:lnTo>
                  <a:lnTo>
                    <a:pt x="1162" y="2148"/>
                  </a:lnTo>
                  <a:lnTo>
                    <a:pt x="547" y="1969"/>
                  </a:lnTo>
                  <a:lnTo>
                    <a:pt x="1" y="1671"/>
                  </a:lnTo>
                  <a:lnTo>
                    <a:pt x="137" y="1134"/>
                  </a:lnTo>
                  <a:lnTo>
                    <a:pt x="547" y="955"/>
                  </a:lnTo>
                  <a:lnTo>
                    <a:pt x="1025" y="836"/>
                  </a:lnTo>
                  <a:lnTo>
                    <a:pt x="1503" y="537"/>
                  </a:lnTo>
                  <a:lnTo>
                    <a:pt x="2323" y="358"/>
                  </a:lnTo>
                  <a:lnTo>
                    <a:pt x="3211" y="239"/>
                  </a:lnTo>
                  <a:lnTo>
                    <a:pt x="4099" y="120"/>
                  </a:lnTo>
                  <a:lnTo>
                    <a:pt x="4987" y="60"/>
                  </a:lnTo>
                  <a:lnTo>
                    <a:pt x="5806" y="0"/>
                  </a:lnTo>
                  <a:lnTo>
                    <a:pt x="6694" y="0"/>
                  </a:lnTo>
                  <a:lnTo>
                    <a:pt x="7582" y="0"/>
                  </a:lnTo>
                  <a:lnTo>
                    <a:pt x="8402" y="0"/>
                  </a:lnTo>
                  <a:lnTo>
                    <a:pt x="8538" y="1134"/>
                  </a:lnTo>
                  <a:lnTo>
                    <a:pt x="8538" y="2208"/>
                  </a:lnTo>
                  <a:lnTo>
                    <a:pt x="8470" y="3282"/>
                  </a:lnTo>
                  <a:lnTo>
                    <a:pt x="8402" y="44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83650" y="1121825"/>
              <a:ext cx="177600" cy="96975"/>
            </a:xfrm>
            <a:custGeom>
              <a:avLst/>
              <a:gdLst/>
              <a:ahLst/>
              <a:cxnLst/>
              <a:rect l="0" t="0" r="0" b="0"/>
              <a:pathLst>
                <a:path w="7104" h="3879" extrusionOk="0">
                  <a:moveTo>
                    <a:pt x="7035" y="0"/>
                  </a:moveTo>
                  <a:lnTo>
                    <a:pt x="7035" y="955"/>
                  </a:lnTo>
                  <a:lnTo>
                    <a:pt x="7035" y="1910"/>
                  </a:lnTo>
                  <a:lnTo>
                    <a:pt x="7035" y="2864"/>
                  </a:lnTo>
                  <a:lnTo>
                    <a:pt x="7104" y="3819"/>
                  </a:lnTo>
                  <a:lnTo>
                    <a:pt x="4508" y="3879"/>
                  </a:lnTo>
                  <a:lnTo>
                    <a:pt x="4577" y="3103"/>
                  </a:lnTo>
                  <a:lnTo>
                    <a:pt x="4645" y="2327"/>
                  </a:lnTo>
                  <a:lnTo>
                    <a:pt x="4508" y="1552"/>
                  </a:lnTo>
                  <a:lnTo>
                    <a:pt x="3962" y="1015"/>
                  </a:lnTo>
                  <a:lnTo>
                    <a:pt x="3484" y="1015"/>
                  </a:lnTo>
                  <a:lnTo>
                    <a:pt x="3006" y="1074"/>
                  </a:lnTo>
                  <a:lnTo>
                    <a:pt x="2528" y="1074"/>
                  </a:lnTo>
                  <a:lnTo>
                    <a:pt x="2118" y="1134"/>
                  </a:lnTo>
                  <a:lnTo>
                    <a:pt x="1640" y="1194"/>
                  </a:lnTo>
                  <a:lnTo>
                    <a:pt x="1162" y="1194"/>
                  </a:lnTo>
                  <a:lnTo>
                    <a:pt x="752" y="1253"/>
                  </a:lnTo>
                  <a:lnTo>
                    <a:pt x="274" y="1253"/>
                  </a:lnTo>
                  <a:lnTo>
                    <a:pt x="69" y="1134"/>
                  </a:lnTo>
                  <a:lnTo>
                    <a:pt x="1" y="955"/>
                  </a:lnTo>
                  <a:lnTo>
                    <a:pt x="1" y="776"/>
                  </a:lnTo>
                  <a:lnTo>
                    <a:pt x="69" y="657"/>
                  </a:lnTo>
                  <a:lnTo>
                    <a:pt x="957" y="597"/>
                  </a:lnTo>
                  <a:lnTo>
                    <a:pt x="1845" y="478"/>
                  </a:lnTo>
                  <a:lnTo>
                    <a:pt x="2733" y="418"/>
                  </a:lnTo>
                  <a:lnTo>
                    <a:pt x="3620" y="358"/>
                  </a:lnTo>
                  <a:lnTo>
                    <a:pt x="4508" y="299"/>
                  </a:lnTo>
                  <a:lnTo>
                    <a:pt x="5396" y="239"/>
                  </a:lnTo>
                  <a:lnTo>
                    <a:pt x="6216" y="120"/>
                  </a:lnTo>
                  <a:lnTo>
                    <a:pt x="7035" y="0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459300" y="1138225"/>
              <a:ext cx="563475" cy="135775"/>
            </a:xfrm>
            <a:custGeom>
              <a:avLst/>
              <a:gdLst/>
              <a:ahLst/>
              <a:cxnLst/>
              <a:rect l="0" t="0" r="0" b="0"/>
              <a:pathLst>
                <a:path w="22539" h="5431" extrusionOk="0">
                  <a:moveTo>
                    <a:pt x="18304" y="597"/>
                  </a:moveTo>
                  <a:lnTo>
                    <a:pt x="18851" y="836"/>
                  </a:lnTo>
                  <a:lnTo>
                    <a:pt x="19397" y="1015"/>
                  </a:lnTo>
                  <a:lnTo>
                    <a:pt x="19943" y="1254"/>
                  </a:lnTo>
                  <a:lnTo>
                    <a:pt x="20490" y="1433"/>
                  </a:lnTo>
                  <a:lnTo>
                    <a:pt x="21036" y="1671"/>
                  </a:lnTo>
                  <a:lnTo>
                    <a:pt x="21582" y="1970"/>
                  </a:lnTo>
                  <a:lnTo>
                    <a:pt x="22061" y="2268"/>
                  </a:lnTo>
                  <a:lnTo>
                    <a:pt x="22539" y="2686"/>
                  </a:lnTo>
                  <a:lnTo>
                    <a:pt x="21514" y="2865"/>
                  </a:lnTo>
                  <a:lnTo>
                    <a:pt x="20490" y="3044"/>
                  </a:lnTo>
                  <a:lnTo>
                    <a:pt x="19465" y="3283"/>
                  </a:lnTo>
                  <a:lnTo>
                    <a:pt x="18441" y="3462"/>
                  </a:lnTo>
                  <a:lnTo>
                    <a:pt x="17416" y="3700"/>
                  </a:lnTo>
                  <a:lnTo>
                    <a:pt x="16392" y="3879"/>
                  </a:lnTo>
                  <a:lnTo>
                    <a:pt x="15367" y="4058"/>
                  </a:lnTo>
                  <a:lnTo>
                    <a:pt x="14275" y="4297"/>
                  </a:lnTo>
                  <a:lnTo>
                    <a:pt x="13250" y="4476"/>
                  </a:lnTo>
                  <a:lnTo>
                    <a:pt x="12226" y="4655"/>
                  </a:lnTo>
                  <a:lnTo>
                    <a:pt x="11201" y="4834"/>
                  </a:lnTo>
                  <a:lnTo>
                    <a:pt x="10177" y="5013"/>
                  </a:lnTo>
                  <a:lnTo>
                    <a:pt x="9152" y="5132"/>
                  </a:lnTo>
                  <a:lnTo>
                    <a:pt x="8059" y="5252"/>
                  </a:lnTo>
                  <a:lnTo>
                    <a:pt x="7035" y="5371"/>
                  </a:lnTo>
                  <a:lnTo>
                    <a:pt x="6010" y="5431"/>
                  </a:lnTo>
                  <a:lnTo>
                    <a:pt x="5191" y="5073"/>
                  </a:lnTo>
                  <a:lnTo>
                    <a:pt x="4440" y="4655"/>
                  </a:lnTo>
                  <a:lnTo>
                    <a:pt x="3757" y="4237"/>
                  </a:lnTo>
                  <a:lnTo>
                    <a:pt x="3005" y="3820"/>
                  </a:lnTo>
                  <a:lnTo>
                    <a:pt x="2254" y="3342"/>
                  </a:lnTo>
                  <a:lnTo>
                    <a:pt x="1571" y="2925"/>
                  </a:lnTo>
                  <a:lnTo>
                    <a:pt x="820" y="2447"/>
                  </a:lnTo>
                  <a:lnTo>
                    <a:pt x="0" y="2029"/>
                  </a:lnTo>
                  <a:lnTo>
                    <a:pt x="820" y="1850"/>
                  </a:lnTo>
                  <a:lnTo>
                    <a:pt x="1708" y="1731"/>
                  </a:lnTo>
                  <a:lnTo>
                    <a:pt x="2527" y="1552"/>
                  </a:lnTo>
                  <a:lnTo>
                    <a:pt x="3347" y="1433"/>
                  </a:lnTo>
                  <a:lnTo>
                    <a:pt x="4235" y="1313"/>
                  </a:lnTo>
                  <a:lnTo>
                    <a:pt x="5054" y="1194"/>
                  </a:lnTo>
                  <a:lnTo>
                    <a:pt x="5942" y="1075"/>
                  </a:lnTo>
                  <a:lnTo>
                    <a:pt x="6762" y="955"/>
                  </a:lnTo>
                  <a:lnTo>
                    <a:pt x="7650" y="836"/>
                  </a:lnTo>
                  <a:lnTo>
                    <a:pt x="8469" y="776"/>
                  </a:lnTo>
                  <a:lnTo>
                    <a:pt x="9357" y="657"/>
                  </a:lnTo>
                  <a:lnTo>
                    <a:pt x="10177" y="538"/>
                  </a:lnTo>
                  <a:lnTo>
                    <a:pt x="11065" y="418"/>
                  </a:lnTo>
                  <a:lnTo>
                    <a:pt x="11884" y="299"/>
                  </a:lnTo>
                  <a:lnTo>
                    <a:pt x="12772" y="120"/>
                  </a:lnTo>
                  <a:lnTo>
                    <a:pt x="13592" y="1"/>
                  </a:lnTo>
                  <a:lnTo>
                    <a:pt x="14138" y="239"/>
                  </a:lnTo>
                  <a:lnTo>
                    <a:pt x="14684" y="359"/>
                  </a:lnTo>
                  <a:lnTo>
                    <a:pt x="15299" y="478"/>
                  </a:lnTo>
                  <a:lnTo>
                    <a:pt x="15845" y="538"/>
                  </a:lnTo>
                  <a:lnTo>
                    <a:pt x="16460" y="538"/>
                  </a:lnTo>
                  <a:lnTo>
                    <a:pt x="17075" y="538"/>
                  </a:lnTo>
                  <a:lnTo>
                    <a:pt x="17689" y="538"/>
                  </a:lnTo>
                  <a:lnTo>
                    <a:pt x="18304" y="5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1661350" y="1188950"/>
              <a:ext cx="54650" cy="204400"/>
            </a:xfrm>
            <a:custGeom>
              <a:avLst/>
              <a:gdLst/>
              <a:ahLst/>
              <a:cxnLst/>
              <a:rect l="0" t="0" r="0" b="0"/>
              <a:pathLst>
                <a:path w="2186" h="8176" extrusionOk="0">
                  <a:moveTo>
                    <a:pt x="2186" y="8175"/>
                  </a:moveTo>
                  <a:lnTo>
                    <a:pt x="1981" y="7161"/>
                  </a:lnTo>
                  <a:lnTo>
                    <a:pt x="1708" y="6147"/>
                  </a:lnTo>
                  <a:lnTo>
                    <a:pt x="1503" y="5132"/>
                  </a:lnTo>
                  <a:lnTo>
                    <a:pt x="1230" y="4118"/>
                  </a:lnTo>
                  <a:lnTo>
                    <a:pt x="956" y="3103"/>
                  </a:lnTo>
                  <a:lnTo>
                    <a:pt x="683" y="2029"/>
                  </a:lnTo>
                  <a:lnTo>
                    <a:pt x="342" y="1015"/>
                  </a:lnTo>
                  <a:lnTo>
                    <a:pt x="0" y="0"/>
                  </a:lnTo>
                  <a:lnTo>
                    <a:pt x="547" y="1015"/>
                  </a:lnTo>
                  <a:lnTo>
                    <a:pt x="956" y="1970"/>
                  </a:lnTo>
                  <a:lnTo>
                    <a:pt x="1366" y="3044"/>
                  </a:lnTo>
                  <a:lnTo>
                    <a:pt x="1639" y="4058"/>
                  </a:lnTo>
                  <a:lnTo>
                    <a:pt x="1844" y="5073"/>
                  </a:lnTo>
                  <a:lnTo>
                    <a:pt x="2049" y="6087"/>
                  </a:lnTo>
                  <a:lnTo>
                    <a:pt x="2117" y="7161"/>
                  </a:lnTo>
                  <a:lnTo>
                    <a:pt x="2186" y="8175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421725" y="1199400"/>
              <a:ext cx="87100" cy="149200"/>
            </a:xfrm>
            <a:custGeom>
              <a:avLst/>
              <a:gdLst/>
              <a:ahLst/>
              <a:cxnLst/>
              <a:rect l="0" t="0" r="0" b="0"/>
              <a:pathLst>
                <a:path w="3484" h="5968" extrusionOk="0">
                  <a:moveTo>
                    <a:pt x="1" y="0"/>
                  </a:moveTo>
                  <a:lnTo>
                    <a:pt x="479" y="179"/>
                  </a:lnTo>
                  <a:lnTo>
                    <a:pt x="889" y="418"/>
                  </a:lnTo>
                  <a:lnTo>
                    <a:pt x="1298" y="657"/>
                  </a:lnTo>
                  <a:lnTo>
                    <a:pt x="1776" y="836"/>
                  </a:lnTo>
                  <a:lnTo>
                    <a:pt x="2186" y="1074"/>
                  </a:lnTo>
                  <a:lnTo>
                    <a:pt x="2596" y="1313"/>
                  </a:lnTo>
                  <a:lnTo>
                    <a:pt x="3006" y="1492"/>
                  </a:lnTo>
                  <a:lnTo>
                    <a:pt x="3484" y="1671"/>
                  </a:lnTo>
                  <a:lnTo>
                    <a:pt x="3279" y="2626"/>
                  </a:lnTo>
                  <a:lnTo>
                    <a:pt x="3347" y="3521"/>
                  </a:lnTo>
                  <a:lnTo>
                    <a:pt x="3347" y="4416"/>
                  </a:lnTo>
                  <a:lnTo>
                    <a:pt x="3142" y="5371"/>
                  </a:lnTo>
                  <a:lnTo>
                    <a:pt x="2801" y="5490"/>
                  </a:lnTo>
                  <a:lnTo>
                    <a:pt x="2528" y="5550"/>
                  </a:lnTo>
                  <a:lnTo>
                    <a:pt x="2186" y="5609"/>
                  </a:lnTo>
                  <a:lnTo>
                    <a:pt x="1845" y="5669"/>
                  </a:lnTo>
                  <a:lnTo>
                    <a:pt x="1503" y="5669"/>
                  </a:lnTo>
                  <a:lnTo>
                    <a:pt x="1093" y="5729"/>
                  </a:lnTo>
                  <a:lnTo>
                    <a:pt x="752" y="5848"/>
                  </a:lnTo>
                  <a:lnTo>
                    <a:pt x="410" y="5967"/>
                  </a:lnTo>
                  <a:lnTo>
                    <a:pt x="410" y="4476"/>
                  </a:lnTo>
                  <a:lnTo>
                    <a:pt x="206" y="2924"/>
                  </a:lnTo>
                  <a:lnTo>
                    <a:pt x="1" y="137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1516200" y="1199400"/>
              <a:ext cx="51250" cy="46250"/>
            </a:xfrm>
            <a:custGeom>
              <a:avLst/>
              <a:gdLst/>
              <a:ahLst/>
              <a:cxnLst/>
              <a:rect l="0" t="0" r="0" b="0"/>
              <a:pathLst>
                <a:path w="2050" h="1850" extrusionOk="0">
                  <a:moveTo>
                    <a:pt x="2050" y="0"/>
                  </a:moveTo>
                  <a:lnTo>
                    <a:pt x="1913" y="418"/>
                  </a:lnTo>
                  <a:lnTo>
                    <a:pt x="1845" y="836"/>
                  </a:lnTo>
                  <a:lnTo>
                    <a:pt x="1777" y="1253"/>
                  </a:lnTo>
                  <a:lnTo>
                    <a:pt x="1708" y="1671"/>
                  </a:lnTo>
                  <a:lnTo>
                    <a:pt x="69" y="1850"/>
                  </a:lnTo>
                  <a:lnTo>
                    <a:pt x="1" y="418"/>
                  </a:lnTo>
                  <a:lnTo>
                    <a:pt x="274" y="358"/>
                  </a:lnTo>
                  <a:lnTo>
                    <a:pt x="547" y="298"/>
                  </a:lnTo>
                  <a:lnTo>
                    <a:pt x="752" y="239"/>
                  </a:lnTo>
                  <a:lnTo>
                    <a:pt x="1025" y="179"/>
                  </a:lnTo>
                  <a:lnTo>
                    <a:pt x="1299" y="119"/>
                  </a:lnTo>
                  <a:lnTo>
                    <a:pt x="1572" y="119"/>
                  </a:lnTo>
                  <a:lnTo>
                    <a:pt x="1777" y="60"/>
                  </a:lnTo>
                  <a:lnTo>
                    <a:pt x="2050" y="0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1480350" y="1209825"/>
              <a:ext cx="27350" cy="38825"/>
            </a:xfrm>
            <a:custGeom>
              <a:avLst/>
              <a:gdLst/>
              <a:ahLst/>
              <a:cxnLst/>
              <a:rect l="0" t="0" r="0" b="0"/>
              <a:pathLst>
                <a:path w="1094" h="1553" extrusionOk="0">
                  <a:moveTo>
                    <a:pt x="888" y="1493"/>
                  </a:moveTo>
                  <a:lnTo>
                    <a:pt x="684" y="1552"/>
                  </a:lnTo>
                  <a:lnTo>
                    <a:pt x="479" y="1493"/>
                  </a:lnTo>
                  <a:lnTo>
                    <a:pt x="274" y="1373"/>
                  </a:lnTo>
                  <a:lnTo>
                    <a:pt x="205" y="1194"/>
                  </a:lnTo>
                  <a:lnTo>
                    <a:pt x="137" y="896"/>
                  </a:lnTo>
                  <a:lnTo>
                    <a:pt x="1" y="538"/>
                  </a:lnTo>
                  <a:lnTo>
                    <a:pt x="69" y="240"/>
                  </a:lnTo>
                  <a:lnTo>
                    <a:pt x="410" y="61"/>
                  </a:lnTo>
                  <a:lnTo>
                    <a:pt x="547" y="61"/>
                  </a:lnTo>
                  <a:lnTo>
                    <a:pt x="752" y="61"/>
                  </a:lnTo>
                  <a:lnTo>
                    <a:pt x="888" y="61"/>
                  </a:lnTo>
                  <a:lnTo>
                    <a:pt x="1093" y="1"/>
                  </a:lnTo>
                  <a:lnTo>
                    <a:pt x="888" y="14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1854275" y="1262050"/>
              <a:ext cx="153700" cy="271525"/>
            </a:xfrm>
            <a:custGeom>
              <a:avLst/>
              <a:gdLst/>
              <a:ahLst/>
              <a:cxnLst/>
              <a:rect l="0" t="0" r="0" b="0"/>
              <a:pathLst>
                <a:path w="6148" h="10861" extrusionOk="0">
                  <a:moveTo>
                    <a:pt x="6148" y="10861"/>
                  </a:moveTo>
                  <a:lnTo>
                    <a:pt x="4850" y="9846"/>
                  </a:lnTo>
                  <a:lnTo>
                    <a:pt x="3689" y="8653"/>
                  </a:lnTo>
                  <a:lnTo>
                    <a:pt x="2733" y="7340"/>
                  </a:lnTo>
                  <a:lnTo>
                    <a:pt x="1982" y="5968"/>
                  </a:lnTo>
                  <a:lnTo>
                    <a:pt x="1299" y="4535"/>
                  </a:lnTo>
                  <a:lnTo>
                    <a:pt x="752" y="3044"/>
                  </a:lnTo>
                  <a:lnTo>
                    <a:pt x="342" y="1492"/>
                  </a:lnTo>
                  <a:lnTo>
                    <a:pt x="1" y="0"/>
                  </a:lnTo>
                  <a:lnTo>
                    <a:pt x="820" y="1313"/>
                  </a:lnTo>
                  <a:lnTo>
                    <a:pt x="1572" y="2686"/>
                  </a:lnTo>
                  <a:lnTo>
                    <a:pt x="2186" y="4058"/>
                  </a:lnTo>
                  <a:lnTo>
                    <a:pt x="2869" y="5490"/>
                  </a:lnTo>
                  <a:lnTo>
                    <a:pt x="3484" y="6863"/>
                  </a:lnTo>
                  <a:lnTo>
                    <a:pt x="4235" y="8235"/>
                  </a:lnTo>
                  <a:lnTo>
                    <a:pt x="5123" y="9548"/>
                  </a:lnTo>
                  <a:lnTo>
                    <a:pt x="6148" y="108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1611825" y="1293375"/>
              <a:ext cx="68325" cy="268550"/>
            </a:xfrm>
            <a:custGeom>
              <a:avLst/>
              <a:gdLst/>
              <a:ahLst/>
              <a:cxnLst/>
              <a:rect l="0" t="0" r="0" b="0"/>
              <a:pathLst>
                <a:path w="2733" h="10742" extrusionOk="0">
                  <a:moveTo>
                    <a:pt x="410" y="10741"/>
                  </a:moveTo>
                  <a:lnTo>
                    <a:pt x="274" y="10622"/>
                  </a:lnTo>
                  <a:lnTo>
                    <a:pt x="1" y="9250"/>
                  </a:lnTo>
                  <a:lnTo>
                    <a:pt x="69" y="7877"/>
                  </a:lnTo>
                  <a:lnTo>
                    <a:pt x="410" y="6624"/>
                  </a:lnTo>
                  <a:lnTo>
                    <a:pt x="888" y="5311"/>
                  </a:lnTo>
                  <a:lnTo>
                    <a:pt x="1435" y="4058"/>
                  </a:lnTo>
                  <a:lnTo>
                    <a:pt x="1913" y="2745"/>
                  </a:lnTo>
                  <a:lnTo>
                    <a:pt x="2323" y="1433"/>
                  </a:lnTo>
                  <a:lnTo>
                    <a:pt x="2459" y="0"/>
                  </a:lnTo>
                  <a:lnTo>
                    <a:pt x="2732" y="1433"/>
                  </a:lnTo>
                  <a:lnTo>
                    <a:pt x="2596" y="2805"/>
                  </a:lnTo>
                  <a:lnTo>
                    <a:pt x="2186" y="4118"/>
                  </a:lnTo>
                  <a:lnTo>
                    <a:pt x="1571" y="5371"/>
                  </a:lnTo>
                  <a:lnTo>
                    <a:pt x="957" y="6684"/>
                  </a:lnTo>
                  <a:lnTo>
                    <a:pt x="479" y="7996"/>
                  </a:lnTo>
                  <a:lnTo>
                    <a:pt x="274" y="9369"/>
                  </a:lnTo>
                  <a:lnTo>
                    <a:pt x="410" y="10741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437100" y="1348575"/>
              <a:ext cx="268100" cy="32850"/>
            </a:xfrm>
            <a:custGeom>
              <a:avLst/>
              <a:gdLst/>
              <a:ahLst/>
              <a:cxnLst/>
              <a:rect l="0" t="0" r="0" b="0"/>
              <a:pathLst>
                <a:path w="10724" h="1314" extrusionOk="0">
                  <a:moveTo>
                    <a:pt x="10723" y="1194"/>
                  </a:moveTo>
                  <a:lnTo>
                    <a:pt x="9357" y="1253"/>
                  </a:lnTo>
                  <a:lnTo>
                    <a:pt x="7991" y="1313"/>
                  </a:lnTo>
                  <a:lnTo>
                    <a:pt x="6625" y="1253"/>
                  </a:lnTo>
                  <a:lnTo>
                    <a:pt x="5259" y="1194"/>
                  </a:lnTo>
                  <a:lnTo>
                    <a:pt x="3962" y="1074"/>
                  </a:lnTo>
                  <a:lnTo>
                    <a:pt x="2596" y="895"/>
                  </a:lnTo>
                  <a:lnTo>
                    <a:pt x="1298" y="716"/>
                  </a:lnTo>
                  <a:lnTo>
                    <a:pt x="0" y="478"/>
                  </a:lnTo>
                  <a:lnTo>
                    <a:pt x="2937" y="0"/>
                  </a:lnTo>
                  <a:lnTo>
                    <a:pt x="3893" y="60"/>
                  </a:lnTo>
                  <a:lnTo>
                    <a:pt x="4850" y="120"/>
                  </a:lnTo>
                  <a:lnTo>
                    <a:pt x="5874" y="179"/>
                  </a:lnTo>
                  <a:lnTo>
                    <a:pt x="6830" y="299"/>
                  </a:lnTo>
                  <a:lnTo>
                    <a:pt x="7786" y="418"/>
                  </a:lnTo>
                  <a:lnTo>
                    <a:pt x="8811" y="597"/>
                  </a:lnTo>
                  <a:lnTo>
                    <a:pt x="9767" y="895"/>
                  </a:lnTo>
                  <a:lnTo>
                    <a:pt x="10723" y="1194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2057475" y="1367975"/>
              <a:ext cx="34175" cy="43275"/>
            </a:xfrm>
            <a:custGeom>
              <a:avLst/>
              <a:gdLst/>
              <a:ahLst/>
              <a:cxnLst/>
              <a:rect l="0" t="0" r="0" b="0"/>
              <a:pathLst>
                <a:path w="1367" h="1731" extrusionOk="0">
                  <a:moveTo>
                    <a:pt x="1366" y="1731"/>
                  </a:moveTo>
                  <a:lnTo>
                    <a:pt x="957" y="1671"/>
                  </a:lnTo>
                  <a:lnTo>
                    <a:pt x="615" y="1432"/>
                  </a:lnTo>
                  <a:lnTo>
                    <a:pt x="342" y="1134"/>
                  </a:lnTo>
                  <a:lnTo>
                    <a:pt x="137" y="835"/>
                  </a:lnTo>
                  <a:lnTo>
                    <a:pt x="69" y="597"/>
                  </a:lnTo>
                  <a:lnTo>
                    <a:pt x="0" y="418"/>
                  </a:lnTo>
                  <a:lnTo>
                    <a:pt x="0" y="239"/>
                  </a:lnTo>
                  <a:lnTo>
                    <a:pt x="0" y="0"/>
                  </a:lnTo>
                  <a:lnTo>
                    <a:pt x="342" y="418"/>
                  </a:lnTo>
                  <a:lnTo>
                    <a:pt x="615" y="895"/>
                  </a:lnTo>
                  <a:lnTo>
                    <a:pt x="957" y="1313"/>
                  </a:lnTo>
                  <a:lnTo>
                    <a:pt x="1366" y="17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1663050" y="1520125"/>
              <a:ext cx="8550" cy="58200"/>
            </a:xfrm>
            <a:custGeom>
              <a:avLst/>
              <a:gdLst/>
              <a:ahLst/>
              <a:cxnLst/>
              <a:rect l="0" t="0" r="0" b="0"/>
              <a:pathLst>
                <a:path w="342" h="2328" extrusionOk="0">
                  <a:moveTo>
                    <a:pt x="342" y="2328"/>
                  </a:moveTo>
                  <a:lnTo>
                    <a:pt x="274" y="2328"/>
                  </a:lnTo>
                  <a:lnTo>
                    <a:pt x="137" y="2328"/>
                  </a:lnTo>
                  <a:lnTo>
                    <a:pt x="69" y="2208"/>
                  </a:lnTo>
                  <a:lnTo>
                    <a:pt x="0" y="2149"/>
                  </a:lnTo>
                  <a:lnTo>
                    <a:pt x="274" y="1"/>
                  </a:lnTo>
                  <a:lnTo>
                    <a:pt x="342" y="2328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1541825" y="1557425"/>
              <a:ext cx="524200" cy="1291925"/>
            </a:xfrm>
            <a:custGeom>
              <a:avLst/>
              <a:gdLst/>
              <a:ahLst/>
              <a:cxnLst/>
              <a:rect l="0" t="0" r="0" b="0"/>
              <a:pathLst>
                <a:path w="20968" h="51677" extrusionOk="0">
                  <a:moveTo>
                    <a:pt x="9084" y="7698"/>
                  </a:moveTo>
                  <a:lnTo>
                    <a:pt x="9357" y="10085"/>
                  </a:lnTo>
                  <a:lnTo>
                    <a:pt x="9699" y="12472"/>
                  </a:lnTo>
                  <a:lnTo>
                    <a:pt x="10108" y="14799"/>
                  </a:lnTo>
                  <a:lnTo>
                    <a:pt x="10723" y="17126"/>
                  </a:lnTo>
                  <a:lnTo>
                    <a:pt x="11338" y="19453"/>
                  </a:lnTo>
                  <a:lnTo>
                    <a:pt x="12089" y="21781"/>
                  </a:lnTo>
                  <a:lnTo>
                    <a:pt x="12977" y="24108"/>
                  </a:lnTo>
                  <a:lnTo>
                    <a:pt x="13865" y="26435"/>
                  </a:lnTo>
                  <a:lnTo>
                    <a:pt x="14684" y="29419"/>
                  </a:lnTo>
                  <a:lnTo>
                    <a:pt x="15436" y="32402"/>
                  </a:lnTo>
                  <a:lnTo>
                    <a:pt x="16119" y="35386"/>
                  </a:lnTo>
                  <a:lnTo>
                    <a:pt x="16733" y="38429"/>
                  </a:lnTo>
                  <a:lnTo>
                    <a:pt x="17280" y="41413"/>
                  </a:lnTo>
                  <a:lnTo>
                    <a:pt x="17758" y="44396"/>
                  </a:lnTo>
                  <a:lnTo>
                    <a:pt x="18168" y="47439"/>
                  </a:lnTo>
                  <a:lnTo>
                    <a:pt x="18577" y="50423"/>
                  </a:lnTo>
                  <a:lnTo>
                    <a:pt x="18646" y="50483"/>
                  </a:lnTo>
                  <a:lnTo>
                    <a:pt x="18646" y="50542"/>
                  </a:lnTo>
                  <a:lnTo>
                    <a:pt x="18714" y="50602"/>
                  </a:lnTo>
                  <a:lnTo>
                    <a:pt x="18851" y="50602"/>
                  </a:lnTo>
                  <a:lnTo>
                    <a:pt x="18919" y="50483"/>
                  </a:lnTo>
                  <a:lnTo>
                    <a:pt x="18987" y="50363"/>
                  </a:lnTo>
                  <a:lnTo>
                    <a:pt x="18987" y="50304"/>
                  </a:lnTo>
                  <a:lnTo>
                    <a:pt x="19124" y="50423"/>
                  </a:lnTo>
                  <a:lnTo>
                    <a:pt x="19260" y="50125"/>
                  </a:lnTo>
                  <a:lnTo>
                    <a:pt x="18782" y="44754"/>
                  </a:lnTo>
                  <a:lnTo>
                    <a:pt x="17894" y="39384"/>
                  </a:lnTo>
                  <a:lnTo>
                    <a:pt x="16733" y="34133"/>
                  </a:lnTo>
                  <a:lnTo>
                    <a:pt x="15299" y="28882"/>
                  </a:lnTo>
                  <a:lnTo>
                    <a:pt x="13865" y="23630"/>
                  </a:lnTo>
                  <a:lnTo>
                    <a:pt x="12499" y="18379"/>
                  </a:lnTo>
                  <a:lnTo>
                    <a:pt x="11338" y="13128"/>
                  </a:lnTo>
                  <a:lnTo>
                    <a:pt x="10518" y="7758"/>
                  </a:lnTo>
                  <a:lnTo>
                    <a:pt x="11201" y="7698"/>
                  </a:lnTo>
                  <a:lnTo>
                    <a:pt x="11953" y="7817"/>
                  </a:lnTo>
                  <a:lnTo>
                    <a:pt x="12704" y="7937"/>
                  </a:lnTo>
                  <a:lnTo>
                    <a:pt x="13387" y="8175"/>
                  </a:lnTo>
                  <a:lnTo>
                    <a:pt x="14138" y="8533"/>
                  </a:lnTo>
                  <a:lnTo>
                    <a:pt x="14821" y="8891"/>
                  </a:lnTo>
                  <a:lnTo>
                    <a:pt x="15436" y="9309"/>
                  </a:lnTo>
                  <a:lnTo>
                    <a:pt x="16050" y="9727"/>
                  </a:lnTo>
                  <a:lnTo>
                    <a:pt x="15777" y="10801"/>
                  </a:lnTo>
                  <a:lnTo>
                    <a:pt x="15504" y="11875"/>
                  </a:lnTo>
                  <a:lnTo>
                    <a:pt x="15299" y="12949"/>
                  </a:lnTo>
                  <a:lnTo>
                    <a:pt x="15026" y="14023"/>
                  </a:lnTo>
                  <a:lnTo>
                    <a:pt x="14889" y="13904"/>
                  </a:lnTo>
                  <a:lnTo>
                    <a:pt x="14821" y="13665"/>
                  </a:lnTo>
                  <a:lnTo>
                    <a:pt x="14684" y="13427"/>
                  </a:lnTo>
                  <a:lnTo>
                    <a:pt x="14548" y="13248"/>
                  </a:lnTo>
                  <a:lnTo>
                    <a:pt x="14411" y="13307"/>
                  </a:lnTo>
                  <a:lnTo>
                    <a:pt x="14753" y="15455"/>
                  </a:lnTo>
                  <a:lnTo>
                    <a:pt x="15231" y="17604"/>
                  </a:lnTo>
                  <a:lnTo>
                    <a:pt x="15846" y="19752"/>
                  </a:lnTo>
                  <a:lnTo>
                    <a:pt x="16528" y="21840"/>
                  </a:lnTo>
                  <a:lnTo>
                    <a:pt x="17143" y="23988"/>
                  </a:lnTo>
                  <a:lnTo>
                    <a:pt x="17826" y="26137"/>
                  </a:lnTo>
                  <a:lnTo>
                    <a:pt x="18373" y="28285"/>
                  </a:lnTo>
                  <a:lnTo>
                    <a:pt x="18782" y="30433"/>
                  </a:lnTo>
                  <a:lnTo>
                    <a:pt x="19124" y="32880"/>
                  </a:lnTo>
                  <a:lnTo>
                    <a:pt x="19534" y="35326"/>
                  </a:lnTo>
                  <a:lnTo>
                    <a:pt x="19875" y="37773"/>
                  </a:lnTo>
                  <a:lnTo>
                    <a:pt x="20217" y="40279"/>
                  </a:lnTo>
                  <a:lnTo>
                    <a:pt x="20490" y="42725"/>
                  </a:lnTo>
                  <a:lnTo>
                    <a:pt x="20695" y="45172"/>
                  </a:lnTo>
                  <a:lnTo>
                    <a:pt x="20900" y="47678"/>
                  </a:lnTo>
                  <a:lnTo>
                    <a:pt x="20968" y="50125"/>
                  </a:lnTo>
                  <a:lnTo>
                    <a:pt x="20217" y="50483"/>
                  </a:lnTo>
                  <a:lnTo>
                    <a:pt x="19397" y="50841"/>
                  </a:lnTo>
                  <a:lnTo>
                    <a:pt x="18509" y="51139"/>
                  </a:lnTo>
                  <a:lnTo>
                    <a:pt x="17690" y="51378"/>
                  </a:lnTo>
                  <a:lnTo>
                    <a:pt x="16802" y="51557"/>
                  </a:lnTo>
                  <a:lnTo>
                    <a:pt x="15846" y="51676"/>
                  </a:lnTo>
                  <a:lnTo>
                    <a:pt x="14958" y="51676"/>
                  </a:lnTo>
                  <a:lnTo>
                    <a:pt x="14001" y="51557"/>
                  </a:lnTo>
                  <a:lnTo>
                    <a:pt x="13797" y="48156"/>
                  </a:lnTo>
                  <a:lnTo>
                    <a:pt x="13387" y="44874"/>
                  </a:lnTo>
                  <a:lnTo>
                    <a:pt x="12704" y="41592"/>
                  </a:lnTo>
                  <a:lnTo>
                    <a:pt x="11884" y="38369"/>
                  </a:lnTo>
                  <a:lnTo>
                    <a:pt x="10860" y="35147"/>
                  </a:lnTo>
                  <a:lnTo>
                    <a:pt x="9767" y="31984"/>
                  </a:lnTo>
                  <a:lnTo>
                    <a:pt x="8538" y="28822"/>
                  </a:lnTo>
                  <a:lnTo>
                    <a:pt x="7308" y="25659"/>
                  </a:lnTo>
                  <a:lnTo>
                    <a:pt x="6079" y="22497"/>
                  </a:lnTo>
                  <a:lnTo>
                    <a:pt x="4849" y="19394"/>
                  </a:lnTo>
                  <a:lnTo>
                    <a:pt x="3688" y="16231"/>
                  </a:lnTo>
                  <a:lnTo>
                    <a:pt x="2664" y="13009"/>
                  </a:lnTo>
                  <a:lnTo>
                    <a:pt x="1708" y="9846"/>
                  </a:lnTo>
                  <a:lnTo>
                    <a:pt x="956" y="6624"/>
                  </a:lnTo>
                  <a:lnTo>
                    <a:pt x="342" y="3342"/>
                  </a:lnTo>
                  <a:lnTo>
                    <a:pt x="0" y="0"/>
                  </a:lnTo>
                  <a:lnTo>
                    <a:pt x="683" y="1253"/>
                  </a:lnTo>
                  <a:lnTo>
                    <a:pt x="1503" y="2566"/>
                  </a:lnTo>
                  <a:lnTo>
                    <a:pt x="2391" y="3819"/>
                  </a:lnTo>
                  <a:lnTo>
                    <a:pt x="3415" y="5013"/>
                  </a:lnTo>
                  <a:lnTo>
                    <a:pt x="4576" y="6027"/>
                  </a:lnTo>
                  <a:lnTo>
                    <a:pt x="5942" y="6863"/>
                  </a:lnTo>
                  <a:lnTo>
                    <a:pt x="7445" y="7459"/>
                  </a:lnTo>
                  <a:lnTo>
                    <a:pt x="9084" y="7698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2260650" y="2859750"/>
              <a:ext cx="71750" cy="19425"/>
            </a:xfrm>
            <a:custGeom>
              <a:avLst/>
              <a:gdLst/>
              <a:ahLst/>
              <a:cxnLst/>
              <a:rect l="0" t="0" r="0" b="0"/>
              <a:pathLst>
                <a:path w="2870" h="777" extrusionOk="0">
                  <a:moveTo>
                    <a:pt x="2869" y="240"/>
                  </a:moveTo>
                  <a:lnTo>
                    <a:pt x="2801" y="359"/>
                  </a:lnTo>
                  <a:lnTo>
                    <a:pt x="2733" y="538"/>
                  </a:lnTo>
                  <a:lnTo>
                    <a:pt x="2528" y="657"/>
                  </a:lnTo>
                  <a:lnTo>
                    <a:pt x="2391" y="777"/>
                  </a:lnTo>
                  <a:lnTo>
                    <a:pt x="2118" y="717"/>
                  </a:lnTo>
                  <a:lnTo>
                    <a:pt x="1777" y="657"/>
                  </a:lnTo>
                  <a:lnTo>
                    <a:pt x="1503" y="598"/>
                  </a:lnTo>
                  <a:lnTo>
                    <a:pt x="1162" y="598"/>
                  </a:lnTo>
                  <a:lnTo>
                    <a:pt x="889" y="538"/>
                  </a:lnTo>
                  <a:lnTo>
                    <a:pt x="547" y="538"/>
                  </a:lnTo>
                  <a:lnTo>
                    <a:pt x="274" y="478"/>
                  </a:lnTo>
                  <a:lnTo>
                    <a:pt x="1" y="359"/>
                  </a:lnTo>
                  <a:lnTo>
                    <a:pt x="274" y="240"/>
                  </a:lnTo>
                  <a:lnTo>
                    <a:pt x="616" y="120"/>
                  </a:lnTo>
                  <a:lnTo>
                    <a:pt x="957" y="61"/>
                  </a:lnTo>
                  <a:lnTo>
                    <a:pt x="1367" y="1"/>
                  </a:lnTo>
                  <a:lnTo>
                    <a:pt x="1777" y="1"/>
                  </a:lnTo>
                  <a:lnTo>
                    <a:pt x="2118" y="61"/>
                  </a:lnTo>
                  <a:lnTo>
                    <a:pt x="2528" y="120"/>
                  </a:lnTo>
                  <a:lnTo>
                    <a:pt x="2869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1379600" y="320725"/>
              <a:ext cx="13700" cy="44775"/>
            </a:xfrm>
            <a:custGeom>
              <a:avLst/>
              <a:gdLst/>
              <a:ahLst/>
              <a:cxnLst/>
              <a:rect l="0" t="0" r="0" b="0"/>
              <a:pathLst>
                <a:path w="548" h="1791" extrusionOk="0">
                  <a:moveTo>
                    <a:pt x="547" y="1671"/>
                  </a:moveTo>
                  <a:lnTo>
                    <a:pt x="206" y="0"/>
                  </a:lnTo>
                  <a:lnTo>
                    <a:pt x="1" y="1791"/>
                  </a:lnTo>
                  <a:lnTo>
                    <a:pt x="547" y="16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Everybody’s Help! – Teamwork!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person in PRR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job!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job choices are: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3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 indent="-342900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decorate at least one mailbox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lvl="2" indent="-342900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posters for Morning Assembly</a:t>
            </a:r>
          </a:p>
          <a:p>
            <a:pPr lvl="2" indent="-342900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Sort and deliver fliers</a:t>
            </a:r>
          </a:p>
          <a:p>
            <a:pPr lvl="2" indent="-342900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Collect, sort, and deliver the mail everyday next week. 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to get to work!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need everybody’s help to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this project a success at Blackhurst school.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>
              <a:lnSpc>
                <a:spcPct val="90000"/>
              </a:lnSpc>
              <a:buSzPct val="100000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supplies available and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creative to make posters, and mailboxes for </a:t>
            </a:r>
            <a:r>
              <a:rPr lang="en-US" sz="3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project!</a:t>
            </a:r>
            <a:r>
              <a:rPr lang="en-US" sz="3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3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>
              <a:lnSpc>
                <a:spcPct val="90000"/>
              </a:lnSpc>
              <a:buSzPct val="100000"/>
            </a:pPr>
            <a:endParaRPr lang="en-US" sz="3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>
              <a:lnSpc>
                <a:spcPct val="90000"/>
              </a:lnSpc>
              <a:buSzPct val="100000"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PRR can help in morning assembly on Friday tell the school about how Valentine Express will work!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endParaRPr lang="en-US" sz="3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3" name="Shape 3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1675" y="457200"/>
            <a:ext cx="1695115" cy="114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Valentine Express?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the last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years, PRR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conducted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Postal Service for the whole school to help deliver Valentines between classes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of you may remember doing this. 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9000" y="4267200"/>
            <a:ext cx="2184126" cy="20317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Valentine Express Work?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classroom and special teacher and staff will need a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Valentine’s Express (V.E.)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mailbox.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will be a main mall box located in the front hallway.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the main hall need a main mail box?</a:t>
            </a:r>
          </a:p>
        </p:txBody>
      </p:sp>
      <p:grpSp>
        <p:nvGrpSpPr>
          <p:cNvPr id="117" name="Shape 117"/>
          <p:cNvGrpSpPr/>
          <p:nvPr/>
        </p:nvGrpSpPr>
        <p:grpSpPr>
          <a:xfrm>
            <a:off x="3048000" y="5410200"/>
            <a:ext cx="1066800" cy="1549929"/>
            <a:chOff x="0" y="32000"/>
            <a:chExt cx="3000000" cy="2964975"/>
          </a:xfrm>
        </p:grpSpPr>
        <p:sp>
          <p:nvSpPr>
            <p:cNvPr id="118" name="Shape 118"/>
            <p:cNvSpPr/>
            <p:nvPr/>
          </p:nvSpPr>
          <p:spPr>
            <a:xfrm>
              <a:off x="0" y="189000"/>
              <a:ext cx="3000000" cy="2643325"/>
            </a:xfrm>
            <a:custGeom>
              <a:avLst/>
              <a:gdLst/>
              <a:ahLst/>
              <a:cxnLst/>
              <a:rect l="0" t="0" r="0" b="0"/>
              <a:pathLst>
                <a:path w="120000" h="105733" extrusionOk="0">
                  <a:moveTo>
                    <a:pt x="120000" y="105733"/>
                  </a:moveTo>
                  <a:lnTo>
                    <a:pt x="120000" y="1"/>
                  </a:lnTo>
                  <a:lnTo>
                    <a:pt x="0" y="1"/>
                  </a:lnTo>
                  <a:lnTo>
                    <a:pt x="0" y="105733"/>
                  </a:lnTo>
                  <a:lnTo>
                    <a:pt x="120000" y="105733"/>
                  </a:lnTo>
                  <a:close/>
                </a:path>
              </a:pathLst>
            </a:custGeom>
            <a:solidFill>
              <a:srgbClr val="D6445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1441175" y="77725"/>
              <a:ext cx="1385825" cy="2565575"/>
            </a:xfrm>
            <a:custGeom>
              <a:avLst/>
              <a:gdLst/>
              <a:ahLst/>
              <a:cxnLst/>
              <a:rect l="0" t="0" r="0" b="0"/>
              <a:pathLst>
                <a:path w="55433" h="102623" extrusionOk="0">
                  <a:moveTo>
                    <a:pt x="55433" y="34452"/>
                  </a:moveTo>
                  <a:lnTo>
                    <a:pt x="55363" y="32135"/>
                  </a:lnTo>
                  <a:lnTo>
                    <a:pt x="55156" y="29940"/>
                  </a:lnTo>
                  <a:lnTo>
                    <a:pt x="54879" y="27806"/>
                  </a:lnTo>
                  <a:lnTo>
                    <a:pt x="54533" y="25793"/>
                  </a:lnTo>
                  <a:lnTo>
                    <a:pt x="53979" y="23781"/>
                  </a:lnTo>
                  <a:lnTo>
                    <a:pt x="53426" y="21891"/>
                  </a:lnTo>
                  <a:lnTo>
                    <a:pt x="52664" y="20062"/>
                  </a:lnTo>
                  <a:lnTo>
                    <a:pt x="51765" y="18232"/>
                  </a:lnTo>
                  <a:lnTo>
                    <a:pt x="50796" y="16525"/>
                  </a:lnTo>
                  <a:lnTo>
                    <a:pt x="49619" y="14879"/>
                  </a:lnTo>
                  <a:lnTo>
                    <a:pt x="48305" y="13232"/>
                  </a:lnTo>
                  <a:lnTo>
                    <a:pt x="46851" y="11647"/>
                  </a:lnTo>
                  <a:lnTo>
                    <a:pt x="45190" y="10123"/>
                  </a:lnTo>
                  <a:lnTo>
                    <a:pt x="43460" y="8659"/>
                  </a:lnTo>
                  <a:lnTo>
                    <a:pt x="41453" y="7196"/>
                  </a:lnTo>
                  <a:lnTo>
                    <a:pt x="39308" y="5793"/>
                  </a:lnTo>
                  <a:lnTo>
                    <a:pt x="37855" y="4940"/>
                  </a:lnTo>
                  <a:lnTo>
                    <a:pt x="36332" y="4147"/>
                  </a:lnTo>
                  <a:lnTo>
                    <a:pt x="34879" y="3476"/>
                  </a:lnTo>
                  <a:lnTo>
                    <a:pt x="33287" y="2867"/>
                  </a:lnTo>
                  <a:lnTo>
                    <a:pt x="31765" y="2318"/>
                  </a:lnTo>
                  <a:lnTo>
                    <a:pt x="30173" y="1830"/>
                  </a:lnTo>
                  <a:lnTo>
                    <a:pt x="28581" y="1464"/>
                  </a:lnTo>
                  <a:lnTo>
                    <a:pt x="26990" y="1098"/>
                  </a:lnTo>
                  <a:lnTo>
                    <a:pt x="25398" y="854"/>
                  </a:lnTo>
                  <a:lnTo>
                    <a:pt x="23806" y="611"/>
                  </a:lnTo>
                  <a:lnTo>
                    <a:pt x="22145" y="428"/>
                  </a:lnTo>
                  <a:lnTo>
                    <a:pt x="20484" y="245"/>
                  </a:lnTo>
                  <a:lnTo>
                    <a:pt x="18824" y="123"/>
                  </a:lnTo>
                  <a:lnTo>
                    <a:pt x="17163" y="62"/>
                  </a:lnTo>
                  <a:lnTo>
                    <a:pt x="15502" y="1"/>
                  </a:lnTo>
                  <a:lnTo>
                    <a:pt x="13841" y="1"/>
                  </a:lnTo>
                  <a:lnTo>
                    <a:pt x="13564" y="1"/>
                  </a:lnTo>
                  <a:lnTo>
                    <a:pt x="13356" y="123"/>
                  </a:lnTo>
                  <a:lnTo>
                    <a:pt x="13149" y="245"/>
                  </a:lnTo>
                  <a:lnTo>
                    <a:pt x="13080" y="489"/>
                  </a:lnTo>
                  <a:lnTo>
                    <a:pt x="13080" y="732"/>
                  </a:lnTo>
                  <a:lnTo>
                    <a:pt x="13149" y="915"/>
                  </a:lnTo>
                  <a:lnTo>
                    <a:pt x="13356" y="1098"/>
                  </a:lnTo>
                  <a:lnTo>
                    <a:pt x="13633" y="1159"/>
                  </a:lnTo>
                  <a:lnTo>
                    <a:pt x="14879" y="1708"/>
                  </a:lnTo>
                  <a:lnTo>
                    <a:pt x="16125" y="2318"/>
                  </a:lnTo>
                  <a:lnTo>
                    <a:pt x="17440" y="2928"/>
                  </a:lnTo>
                  <a:lnTo>
                    <a:pt x="18824" y="3598"/>
                  </a:lnTo>
                  <a:lnTo>
                    <a:pt x="20277" y="4330"/>
                  </a:lnTo>
                  <a:lnTo>
                    <a:pt x="21730" y="5062"/>
                  </a:lnTo>
                  <a:lnTo>
                    <a:pt x="23183" y="5793"/>
                  </a:lnTo>
                  <a:lnTo>
                    <a:pt x="24637" y="6525"/>
                  </a:lnTo>
                  <a:lnTo>
                    <a:pt x="26090" y="7257"/>
                  </a:lnTo>
                  <a:lnTo>
                    <a:pt x="27543" y="8050"/>
                  </a:lnTo>
                  <a:lnTo>
                    <a:pt x="28927" y="8781"/>
                  </a:lnTo>
                  <a:lnTo>
                    <a:pt x="30311" y="9574"/>
                  </a:lnTo>
                  <a:lnTo>
                    <a:pt x="31626" y="10306"/>
                  </a:lnTo>
                  <a:lnTo>
                    <a:pt x="32872" y="11037"/>
                  </a:lnTo>
                  <a:lnTo>
                    <a:pt x="34118" y="11769"/>
                  </a:lnTo>
                  <a:lnTo>
                    <a:pt x="35225" y="12440"/>
                  </a:lnTo>
                  <a:lnTo>
                    <a:pt x="36263" y="13598"/>
                  </a:lnTo>
                  <a:lnTo>
                    <a:pt x="37301" y="14635"/>
                  </a:lnTo>
                  <a:lnTo>
                    <a:pt x="38339" y="15611"/>
                  </a:lnTo>
                  <a:lnTo>
                    <a:pt x="39377" y="16464"/>
                  </a:lnTo>
                  <a:lnTo>
                    <a:pt x="40346" y="17257"/>
                  </a:lnTo>
                  <a:lnTo>
                    <a:pt x="41246" y="17989"/>
                  </a:lnTo>
                  <a:lnTo>
                    <a:pt x="42215" y="18781"/>
                  </a:lnTo>
                  <a:lnTo>
                    <a:pt x="43045" y="19513"/>
                  </a:lnTo>
                  <a:lnTo>
                    <a:pt x="43875" y="20245"/>
                  </a:lnTo>
                  <a:lnTo>
                    <a:pt x="44706" y="21098"/>
                  </a:lnTo>
                  <a:lnTo>
                    <a:pt x="45398" y="21952"/>
                  </a:lnTo>
                  <a:lnTo>
                    <a:pt x="46090" y="22928"/>
                  </a:lnTo>
                  <a:lnTo>
                    <a:pt x="46713" y="24025"/>
                  </a:lnTo>
                  <a:lnTo>
                    <a:pt x="47266" y="25245"/>
                  </a:lnTo>
                  <a:lnTo>
                    <a:pt x="47820" y="26586"/>
                  </a:lnTo>
                  <a:lnTo>
                    <a:pt x="48235" y="28111"/>
                  </a:lnTo>
                  <a:lnTo>
                    <a:pt x="48789" y="31830"/>
                  </a:lnTo>
                  <a:lnTo>
                    <a:pt x="48720" y="35793"/>
                  </a:lnTo>
                  <a:lnTo>
                    <a:pt x="48235" y="39879"/>
                  </a:lnTo>
                  <a:lnTo>
                    <a:pt x="47405" y="44025"/>
                  </a:lnTo>
                  <a:lnTo>
                    <a:pt x="46367" y="48171"/>
                  </a:lnTo>
                  <a:lnTo>
                    <a:pt x="45260" y="52196"/>
                  </a:lnTo>
                  <a:lnTo>
                    <a:pt x="44152" y="56098"/>
                  </a:lnTo>
                  <a:lnTo>
                    <a:pt x="43253" y="59818"/>
                  </a:lnTo>
                  <a:lnTo>
                    <a:pt x="42768" y="62196"/>
                  </a:lnTo>
                  <a:lnTo>
                    <a:pt x="42353" y="65123"/>
                  </a:lnTo>
                  <a:lnTo>
                    <a:pt x="42007" y="68354"/>
                  </a:lnTo>
                  <a:lnTo>
                    <a:pt x="41661" y="71586"/>
                  </a:lnTo>
                  <a:lnTo>
                    <a:pt x="41384" y="74635"/>
                  </a:lnTo>
                  <a:lnTo>
                    <a:pt x="41177" y="77257"/>
                  </a:lnTo>
                  <a:lnTo>
                    <a:pt x="41038" y="79208"/>
                  </a:lnTo>
                  <a:lnTo>
                    <a:pt x="41038" y="80306"/>
                  </a:lnTo>
                  <a:lnTo>
                    <a:pt x="38547" y="81037"/>
                  </a:lnTo>
                  <a:lnTo>
                    <a:pt x="35709" y="82074"/>
                  </a:lnTo>
                  <a:lnTo>
                    <a:pt x="32595" y="83476"/>
                  </a:lnTo>
                  <a:lnTo>
                    <a:pt x="29204" y="85062"/>
                  </a:lnTo>
                  <a:lnTo>
                    <a:pt x="25744" y="86891"/>
                  </a:lnTo>
                  <a:lnTo>
                    <a:pt x="22145" y="88781"/>
                  </a:lnTo>
                  <a:lnTo>
                    <a:pt x="18547" y="90793"/>
                  </a:lnTo>
                  <a:lnTo>
                    <a:pt x="15087" y="92806"/>
                  </a:lnTo>
                  <a:lnTo>
                    <a:pt x="11834" y="94757"/>
                  </a:lnTo>
                  <a:lnTo>
                    <a:pt x="8789" y="96647"/>
                  </a:lnTo>
                  <a:lnTo>
                    <a:pt x="6021" y="98354"/>
                  </a:lnTo>
                  <a:lnTo>
                    <a:pt x="3737" y="99818"/>
                  </a:lnTo>
                  <a:lnTo>
                    <a:pt x="1938" y="101098"/>
                  </a:lnTo>
                  <a:lnTo>
                    <a:pt x="623" y="102013"/>
                  </a:lnTo>
                  <a:lnTo>
                    <a:pt x="0" y="102501"/>
                  </a:lnTo>
                  <a:lnTo>
                    <a:pt x="138" y="102623"/>
                  </a:lnTo>
                  <a:lnTo>
                    <a:pt x="1523" y="102257"/>
                  </a:lnTo>
                  <a:lnTo>
                    <a:pt x="3460" y="101769"/>
                  </a:lnTo>
                  <a:lnTo>
                    <a:pt x="5952" y="101098"/>
                  </a:lnTo>
                  <a:lnTo>
                    <a:pt x="8789" y="100306"/>
                  </a:lnTo>
                  <a:lnTo>
                    <a:pt x="11972" y="99391"/>
                  </a:lnTo>
                  <a:lnTo>
                    <a:pt x="15363" y="98415"/>
                  </a:lnTo>
                  <a:lnTo>
                    <a:pt x="18893" y="97379"/>
                  </a:lnTo>
                  <a:lnTo>
                    <a:pt x="22561" y="96281"/>
                  </a:lnTo>
                  <a:lnTo>
                    <a:pt x="26159" y="95184"/>
                  </a:lnTo>
                  <a:lnTo>
                    <a:pt x="29758" y="94086"/>
                  </a:lnTo>
                  <a:lnTo>
                    <a:pt x="33080" y="93050"/>
                  </a:lnTo>
                  <a:lnTo>
                    <a:pt x="36194" y="91952"/>
                  </a:lnTo>
                  <a:lnTo>
                    <a:pt x="38962" y="90976"/>
                  </a:lnTo>
                  <a:lnTo>
                    <a:pt x="41315" y="90123"/>
                  </a:lnTo>
                  <a:lnTo>
                    <a:pt x="43114" y="89330"/>
                  </a:lnTo>
                  <a:lnTo>
                    <a:pt x="44360" y="88659"/>
                  </a:lnTo>
                  <a:lnTo>
                    <a:pt x="44360" y="90854"/>
                  </a:lnTo>
                  <a:lnTo>
                    <a:pt x="44291" y="93903"/>
                  </a:lnTo>
                  <a:lnTo>
                    <a:pt x="44152" y="97013"/>
                  </a:lnTo>
                  <a:lnTo>
                    <a:pt x="44360" y="99269"/>
                  </a:lnTo>
                  <a:lnTo>
                    <a:pt x="44637" y="99452"/>
                  </a:lnTo>
                  <a:lnTo>
                    <a:pt x="45190" y="99757"/>
                  </a:lnTo>
                  <a:lnTo>
                    <a:pt x="45952" y="100062"/>
                  </a:lnTo>
                  <a:lnTo>
                    <a:pt x="46851" y="100428"/>
                  </a:lnTo>
                  <a:lnTo>
                    <a:pt x="47682" y="100793"/>
                  </a:lnTo>
                  <a:lnTo>
                    <a:pt x="48443" y="101098"/>
                  </a:lnTo>
                  <a:lnTo>
                    <a:pt x="48997" y="101281"/>
                  </a:lnTo>
                  <a:lnTo>
                    <a:pt x="49204" y="101342"/>
                  </a:lnTo>
                  <a:lnTo>
                    <a:pt x="51073" y="98964"/>
                  </a:lnTo>
                  <a:lnTo>
                    <a:pt x="52042" y="94452"/>
                  </a:lnTo>
                  <a:lnTo>
                    <a:pt x="52388" y="88476"/>
                  </a:lnTo>
                  <a:lnTo>
                    <a:pt x="52249" y="81708"/>
                  </a:lnTo>
                  <a:lnTo>
                    <a:pt x="51903" y="74879"/>
                  </a:lnTo>
                  <a:lnTo>
                    <a:pt x="51557" y="68659"/>
                  </a:lnTo>
                  <a:lnTo>
                    <a:pt x="51419" y="63720"/>
                  </a:lnTo>
                  <a:lnTo>
                    <a:pt x="51626" y="60732"/>
                  </a:lnTo>
                  <a:lnTo>
                    <a:pt x="52388" y="57501"/>
                  </a:lnTo>
                  <a:lnTo>
                    <a:pt x="53149" y="54269"/>
                  </a:lnTo>
                  <a:lnTo>
                    <a:pt x="53841" y="50915"/>
                  </a:lnTo>
                  <a:lnTo>
                    <a:pt x="54395" y="47562"/>
                  </a:lnTo>
                  <a:lnTo>
                    <a:pt x="54879" y="44208"/>
                  </a:lnTo>
                  <a:lnTo>
                    <a:pt x="55225" y="40915"/>
                  </a:lnTo>
                  <a:lnTo>
                    <a:pt x="55363" y="37623"/>
                  </a:lnTo>
                  <a:lnTo>
                    <a:pt x="55433" y="34452"/>
                  </a:lnTo>
                  <a:close/>
                </a:path>
              </a:pathLst>
            </a:custGeom>
            <a:solidFill>
              <a:srgbClr val="FFFFE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1775075" y="638700"/>
              <a:ext cx="794150" cy="907050"/>
            </a:xfrm>
            <a:custGeom>
              <a:avLst/>
              <a:gdLst/>
              <a:ahLst/>
              <a:cxnLst/>
              <a:rect l="0" t="0" r="0" b="0"/>
              <a:pathLst>
                <a:path w="31766" h="36282" extrusionOk="0">
                  <a:moveTo>
                    <a:pt x="21661" y="25367"/>
                  </a:moveTo>
                  <a:lnTo>
                    <a:pt x="20623" y="25793"/>
                  </a:lnTo>
                  <a:lnTo>
                    <a:pt x="19308" y="26342"/>
                  </a:lnTo>
                  <a:lnTo>
                    <a:pt x="17786" y="27013"/>
                  </a:lnTo>
                  <a:lnTo>
                    <a:pt x="16125" y="27684"/>
                  </a:lnTo>
                  <a:lnTo>
                    <a:pt x="14326" y="28476"/>
                  </a:lnTo>
                  <a:lnTo>
                    <a:pt x="12457" y="29330"/>
                  </a:lnTo>
                  <a:lnTo>
                    <a:pt x="10589" y="30123"/>
                  </a:lnTo>
                  <a:lnTo>
                    <a:pt x="8789" y="30976"/>
                  </a:lnTo>
                  <a:lnTo>
                    <a:pt x="6990" y="31830"/>
                  </a:lnTo>
                  <a:lnTo>
                    <a:pt x="5260" y="32623"/>
                  </a:lnTo>
                  <a:lnTo>
                    <a:pt x="3737" y="33415"/>
                  </a:lnTo>
                  <a:lnTo>
                    <a:pt x="2423" y="34086"/>
                  </a:lnTo>
                  <a:lnTo>
                    <a:pt x="1315" y="34757"/>
                  </a:lnTo>
                  <a:lnTo>
                    <a:pt x="554" y="35245"/>
                  </a:lnTo>
                  <a:lnTo>
                    <a:pt x="70" y="35672"/>
                  </a:lnTo>
                  <a:lnTo>
                    <a:pt x="0" y="35976"/>
                  </a:lnTo>
                  <a:lnTo>
                    <a:pt x="346" y="36159"/>
                  </a:lnTo>
                  <a:lnTo>
                    <a:pt x="1177" y="36281"/>
                  </a:lnTo>
                  <a:lnTo>
                    <a:pt x="2492" y="36281"/>
                  </a:lnTo>
                  <a:lnTo>
                    <a:pt x="4084" y="36281"/>
                  </a:lnTo>
                  <a:lnTo>
                    <a:pt x="5952" y="36159"/>
                  </a:lnTo>
                  <a:lnTo>
                    <a:pt x="8028" y="36037"/>
                  </a:lnTo>
                  <a:lnTo>
                    <a:pt x="10312" y="35793"/>
                  </a:lnTo>
                  <a:lnTo>
                    <a:pt x="12734" y="35489"/>
                  </a:lnTo>
                  <a:lnTo>
                    <a:pt x="15156" y="35123"/>
                  </a:lnTo>
                  <a:lnTo>
                    <a:pt x="17578" y="34696"/>
                  </a:lnTo>
                  <a:lnTo>
                    <a:pt x="19862" y="34269"/>
                  </a:lnTo>
                  <a:lnTo>
                    <a:pt x="22077" y="33720"/>
                  </a:lnTo>
                  <a:lnTo>
                    <a:pt x="24084" y="33111"/>
                  </a:lnTo>
                  <a:lnTo>
                    <a:pt x="25883" y="32440"/>
                  </a:lnTo>
                  <a:lnTo>
                    <a:pt x="27336" y="31708"/>
                  </a:lnTo>
                  <a:lnTo>
                    <a:pt x="28374" y="30915"/>
                  </a:lnTo>
                  <a:lnTo>
                    <a:pt x="29481" y="28111"/>
                  </a:lnTo>
                  <a:lnTo>
                    <a:pt x="30312" y="25001"/>
                  </a:lnTo>
                  <a:lnTo>
                    <a:pt x="31004" y="21647"/>
                  </a:lnTo>
                  <a:lnTo>
                    <a:pt x="31488" y="18232"/>
                  </a:lnTo>
                  <a:lnTo>
                    <a:pt x="31765" y="14818"/>
                  </a:lnTo>
                  <a:lnTo>
                    <a:pt x="31765" y="11464"/>
                  </a:lnTo>
                  <a:lnTo>
                    <a:pt x="31627" y="8354"/>
                  </a:lnTo>
                  <a:lnTo>
                    <a:pt x="31212" y="5489"/>
                  </a:lnTo>
                  <a:lnTo>
                    <a:pt x="30935" y="4513"/>
                  </a:lnTo>
                  <a:lnTo>
                    <a:pt x="30381" y="2623"/>
                  </a:lnTo>
                  <a:lnTo>
                    <a:pt x="29758" y="793"/>
                  </a:lnTo>
                  <a:lnTo>
                    <a:pt x="29343" y="1"/>
                  </a:lnTo>
                  <a:lnTo>
                    <a:pt x="29066" y="854"/>
                  </a:lnTo>
                  <a:lnTo>
                    <a:pt x="28651" y="3232"/>
                  </a:lnTo>
                  <a:lnTo>
                    <a:pt x="27959" y="6586"/>
                  </a:lnTo>
                  <a:lnTo>
                    <a:pt x="27059" y="10672"/>
                  </a:lnTo>
                  <a:lnTo>
                    <a:pt x="25952" y="14940"/>
                  </a:lnTo>
                  <a:lnTo>
                    <a:pt x="24706" y="19086"/>
                  </a:lnTo>
                  <a:lnTo>
                    <a:pt x="23253" y="22684"/>
                  </a:lnTo>
                  <a:lnTo>
                    <a:pt x="21661" y="25367"/>
                  </a:lnTo>
                  <a:close/>
                </a:path>
              </a:pathLst>
            </a:custGeom>
            <a:solidFill>
              <a:srgbClr val="FFFFE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1915225" y="833825"/>
              <a:ext cx="434275" cy="236300"/>
            </a:xfrm>
            <a:custGeom>
              <a:avLst/>
              <a:gdLst/>
              <a:ahLst/>
              <a:cxnLst/>
              <a:rect l="0" t="0" r="0" b="0"/>
              <a:pathLst>
                <a:path w="17371" h="9452" extrusionOk="0">
                  <a:moveTo>
                    <a:pt x="15225" y="62"/>
                  </a:moveTo>
                  <a:lnTo>
                    <a:pt x="15156" y="1"/>
                  </a:lnTo>
                  <a:lnTo>
                    <a:pt x="15017" y="1"/>
                  </a:lnTo>
                  <a:lnTo>
                    <a:pt x="14948" y="1"/>
                  </a:lnTo>
                  <a:lnTo>
                    <a:pt x="14879" y="62"/>
                  </a:lnTo>
                  <a:lnTo>
                    <a:pt x="14810" y="184"/>
                  </a:lnTo>
                  <a:lnTo>
                    <a:pt x="14810" y="245"/>
                  </a:lnTo>
                  <a:lnTo>
                    <a:pt x="14810" y="367"/>
                  </a:lnTo>
                  <a:lnTo>
                    <a:pt x="14879" y="427"/>
                  </a:lnTo>
                  <a:lnTo>
                    <a:pt x="15156" y="1037"/>
                  </a:lnTo>
                  <a:lnTo>
                    <a:pt x="15363" y="2074"/>
                  </a:lnTo>
                  <a:lnTo>
                    <a:pt x="15502" y="2988"/>
                  </a:lnTo>
                  <a:lnTo>
                    <a:pt x="15571" y="3415"/>
                  </a:lnTo>
                  <a:lnTo>
                    <a:pt x="15156" y="3903"/>
                  </a:lnTo>
                  <a:lnTo>
                    <a:pt x="14740" y="4391"/>
                  </a:lnTo>
                  <a:lnTo>
                    <a:pt x="14187" y="4818"/>
                  </a:lnTo>
                  <a:lnTo>
                    <a:pt x="13633" y="5123"/>
                  </a:lnTo>
                  <a:lnTo>
                    <a:pt x="13080" y="5427"/>
                  </a:lnTo>
                  <a:lnTo>
                    <a:pt x="12457" y="5732"/>
                  </a:lnTo>
                  <a:lnTo>
                    <a:pt x="11765" y="5915"/>
                  </a:lnTo>
                  <a:lnTo>
                    <a:pt x="11073" y="6098"/>
                  </a:lnTo>
                  <a:lnTo>
                    <a:pt x="10035" y="6281"/>
                  </a:lnTo>
                  <a:lnTo>
                    <a:pt x="8927" y="6525"/>
                  </a:lnTo>
                  <a:lnTo>
                    <a:pt x="7820" y="6708"/>
                  </a:lnTo>
                  <a:lnTo>
                    <a:pt x="6713" y="6830"/>
                  </a:lnTo>
                  <a:lnTo>
                    <a:pt x="5675" y="6891"/>
                  </a:lnTo>
                  <a:lnTo>
                    <a:pt x="4567" y="6769"/>
                  </a:lnTo>
                  <a:lnTo>
                    <a:pt x="3599" y="6586"/>
                  </a:lnTo>
                  <a:lnTo>
                    <a:pt x="2561" y="6220"/>
                  </a:lnTo>
                  <a:lnTo>
                    <a:pt x="2215" y="5854"/>
                  </a:lnTo>
                  <a:lnTo>
                    <a:pt x="1799" y="5245"/>
                  </a:lnTo>
                  <a:lnTo>
                    <a:pt x="1315" y="4635"/>
                  </a:lnTo>
                  <a:lnTo>
                    <a:pt x="900" y="4391"/>
                  </a:lnTo>
                  <a:lnTo>
                    <a:pt x="415" y="4818"/>
                  </a:lnTo>
                  <a:lnTo>
                    <a:pt x="69" y="5915"/>
                  </a:lnTo>
                  <a:lnTo>
                    <a:pt x="0" y="7074"/>
                  </a:lnTo>
                  <a:lnTo>
                    <a:pt x="346" y="7867"/>
                  </a:lnTo>
                  <a:lnTo>
                    <a:pt x="1246" y="8415"/>
                  </a:lnTo>
                  <a:lnTo>
                    <a:pt x="2215" y="8842"/>
                  </a:lnTo>
                  <a:lnTo>
                    <a:pt x="3253" y="9147"/>
                  </a:lnTo>
                  <a:lnTo>
                    <a:pt x="4291" y="9330"/>
                  </a:lnTo>
                  <a:lnTo>
                    <a:pt x="5398" y="9452"/>
                  </a:lnTo>
                  <a:lnTo>
                    <a:pt x="6505" y="9452"/>
                  </a:lnTo>
                  <a:lnTo>
                    <a:pt x="7543" y="9330"/>
                  </a:lnTo>
                  <a:lnTo>
                    <a:pt x="8651" y="9147"/>
                  </a:lnTo>
                  <a:lnTo>
                    <a:pt x="9758" y="8903"/>
                  </a:lnTo>
                  <a:lnTo>
                    <a:pt x="10796" y="8598"/>
                  </a:lnTo>
                  <a:lnTo>
                    <a:pt x="11834" y="8171"/>
                  </a:lnTo>
                  <a:lnTo>
                    <a:pt x="12872" y="7684"/>
                  </a:lnTo>
                  <a:lnTo>
                    <a:pt x="13772" y="7135"/>
                  </a:lnTo>
                  <a:lnTo>
                    <a:pt x="14671" y="6525"/>
                  </a:lnTo>
                  <a:lnTo>
                    <a:pt x="15502" y="5854"/>
                  </a:lnTo>
                  <a:lnTo>
                    <a:pt x="16263" y="5184"/>
                  </a:lnTo>
                  <a:lnTo>
                    <a:pt x="17370" y="2379"/>
                  </a:lnTo>
                  <a:lnTo>
                    <a:pt x="17301" y="2257"/>
                  </a:lnTo>
                  <a:lnTo>
                    <a:pt x="17163" y="2013"/>
                  </a:lnTo>
                  <a:lnTo>
                    <a:pt x="16955" y="1708"/>
                  </a:lnTo>
                  <a:lnTo>
                    <a:pt x="16609" y="1281"/>
                  </a:lnTo>
                  <a:lnTo>
                    <a:pt x="16263" y="915"/>
                  </a:lnTo>
                  <a:lnTo>
                    <a:pt x="15917" y="549"/>
                  </a:lnTo>
                  <a:lnTo>
                    <a:pt x="15571" y="245"/>
                  </a:lnTo>
                  <a:lnTo>
                    <a:pt x="15225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148775" y="32000"/>
              <a:ext cx="2730125" cy="2964975"/>
            </a:xfrm>
            <a:custGeom>
              <a:avLst/>
              <a:gdLst/>
              <a:ahLst/>
              <a:cxnLst/>
              <a:rect l="0" t="0" r="0" b="0"/>
              <a:pathLst>
                <a:path w="109205" h="118599" extrusionOk="0">
                  <a:moveTo>
                    <a:pt x="106921" y="23598"/>
                  </a:moveTo>
                  <a:lnTo>
                    <a:pt x="105952" y="21586"/>
                  </a:lnTo>
                  <a:lnTo>
                    <a:pt x="104914" y="19635"/>
                  </a:lnTo>
                  <a:lnTo>
                    <a:pt x="103738" y="17683"/>
                  </a:lnTo>
                  <a:lnTo>
                    <a:pt x="102423" y="15854"/>
                  </a:lnTo>
                  <a:lnTo>
                    <a:pt x="101039" y="14086"/>
                  </a:lnTo>
                  <a:lnTo>
                    <a:pt x="99516" y="12318"/>
                  </a:lnTo>
                  <a:lnTo>
                    <a:pt x="97924" y="10671"/>
                  </a:lnTo>
                  <a:lnTo>
                    <a:pt x="96264" y="9147"/>
                  </a:lnTo>
                  <a:lnTo>
                    <a:pt x="94464" y="7683"/>
                  </a:lnTo>
                  <a:lnTo>
                    <a:pt x="92527" y="6342"/>
                  </a:lnTo>
                  <a:lnTo>
                    <a:pt x="90520" y="5061"/>
                  </a:lnTo>
                  <a:lnTo>
                    <a:pt x="88443" y="3964"/>
                  </a:lnTo>
                  <a:lnTo>
                    <a:pt x="86229" y="2988"/>
                  </a:lnTo>
                  <a:lnTo>
                    <a:pt x="83945" y="2135"/>
                  </a:lnTo>
                  <a:lnTo>
                    <a:pt x="81523" y="1403"/>
                  </a:lnTo>
                  <a:lnTo>
                    <a:pt x="79032" y="854"/>
                  </a:lnTo>
                  <a:lnTo>
                    <a:pt x="76956" y="488"/>
                  </a:lnTo>
                  <a:lnTo>
                    <a:pt x="74879" y="244"/>
                  </a:lnTo>
                  <a:lnTo>
                    <a:pt x="72873" y="61"/>
                  </a:lnTo>
                  <a:lnTo>
                    <a:pt x="70866" y="0"/>
                  </a:lnTo>
                  <a:lnTo>
                    <a:pt x="68859" y="0"/>
                  </a:lnTo>
                  <a:lnTo>
                    <a:pt x="66852" y="61"/>
                  </a:lnTo>
                  <a:lnTo>
                    <a:pt x="64845" y="244"/>
                  </a:lnTo>
                  <a:lnTo>
                    <a:pt x="62838" y="427"/>
                  </a:lnTo>
                  <a:lnTo>
                    <a:pt x="60900" y="732"/>
                  </a:lnTo>
                  <a:lnTo>
                    <a:pt x="58962" y="1098"/>
                  </a:lnTo>
                  <a:lnTo>
                    <a:pt x="56956" y="1525"/>
                  </a:lnTo>
                  <a:lnTo>
                    <a:pt x="55087" y="1952"/>
                  </a:lnTo>
                  <a:lnTo>
                    <a:pt x="53149" y="2500"/>
                  </a:lnTo>
                  <a:lnTo>
                    <a:pt x="51212" y="3049"/>
                  </a:lnTo>
                  <a:lnTo>
                    <a:pt x="49274" y="3659"/>
                  </a:lnTo>
                  <a:lnTo>
                    <a:pt x="47405" y="4269"/>
                  </a:lnTo>
                  <a:lnTo>
                    <a:pt x="47405" y="4269"/>
                  </a:lnTo>
                  <a:lnTo>
                    <a:pt x="47405" y="4269"/>
                  </a:lnTo>
                  <a:lnTo>
                    <a:pt x="47405" y="4269"/>
                  </a:lnTo>
                  <a:lnTo>
                    <a:pt x="47405" y="4269"/>
                  </a:lnTo>
                  <a:lnTo>
                    <a:pt x="46575" y="4513"/>
                  </a:lnTo>
                  <a:lnTo>
                    <a:pt x="45745" y="4696"/>
                  </a:lnTo>
                  <a:lnTo>
                    <a:pt x="44914" y="4940"/>
                  </a:lnTo>
                  <a:lnTo>
                    <a:pt x="44084" y="5183"/>
                  </a:lnTo>
                  <a:lnTo>
                    <a:pt x="43253" y="5427"/>
                  </a:lnTo>
                  <a:lnTo>
                    <a:pt x="42423" y="5671"/>
                  </a:lnTo>
                  <a:lnTo>
                    <a:pt x="41592" y="5915"/>
                  </a:lnTo>
                  <a:lnTo>
                    <a:pt x="40762" y="6220"/>
                  </a:lnTo>
                  <a:lnTo>
                    <a:pt x="40001" y="6464"/>
                  </a:lnTo>
                  <a:lnTo>
                    <a:pt x="39170" y="6708"/>
                  </a:lnTo>
                  <a:lnTo>
                    <a:pt x="38340" y="7013"/>
                  </a:lnTo>
                  <a:lnTo>
                    <a:pt x="37578" y="7257"/>
                  </a:lnTo>
                  <a:lnTo>
                    <a:pt x="36748" y="7561"/>
                  </a:lnTo>
                  <a:lnTo>
                    <a:pt x="35918" y="7805"/>
                  </a:lnTo>
                  <a:lnTo>
                    <a:pt x="35156" y="8110"/>
                  </a:lnTo>
                  <a:lnTo>
                    <a:pt x="34326" y="8354"/>
                  </a:lnTo>
                  <a:lnTo>
                    <a:pt x="33357" y="8415"/>
                  </a:lnTo>
                  <a:lnTo>
                    <a:pt x="32457" y="8537"/>
                  </a:lnTo>
                  <a:lnTo>
                    <a:pt x="31488" y="8781"/>
                  </a:lnTo>
                  <a:lnTo>
                    <a:pt x="30589" y="9025"/>
                  </a:lnTo>
                  <a:lnTo>
                    <a:pt x="29620" y="9269"/>
                  </a:lnTo>
                  <a:lnTo>
                    <a:pt x="28720" y="9574"/>
                  </a:lnTo>
                  <a:lnTo>
                    <a:pt x="27821" y="9818"/>
                  </a:lnTo>
                  <a:lnTo>
                    <a:pt x="26921" y="10000"/>
                  </a:lnTo>
                  <a:lnTo>
                    <a:pt x="25191" y="10366"/>
                  </a:lnTo>
                  <a:lnTo>
                    <a:pt x="23530" y="10793"/>
                  </a:lnTo>
                  <a:lnTo>
                    <a:pt x="21938" y="11342"/>
                  </a:lnTo>
                  <a:lnTo>
                    <a:pt x="20347" y="11891"/>
                  </a:lnTo>
                  <a:lnTo>
                    <a:pt x="18824" y="12561"/>
                  </a:lnTo>
                  <a:lnTo>
                    <a:pt x="17371" y="13293"/>
                  </a:lnTo>
                  <a:lnTo>
                    <a:pt x="15918" y="14086"/>
                  </a:lnTo>
                  <a:lnTo>
                    <a:pt x="14533" y="14940"/>
                  </a:lnTo>
                  <a:lnTo>
                    <a:pt x="13219" y="15915"/>
                  </a:lnTo>
                  <a:lnTo>
                    <a:pt x="11973" y="16891"/>
                  </a:lnTo>
                  <a:lnTo>
                    <a:pt x="10727" y="17927"/>
                  </a:lnTo>
                  <a:lnTo>
                    <a:pt x="9551" y="19086"/>
                  </a:lnTo>
                  <a:lnTo>
                    <a:pt x="8443" y="20244"/>
                  </a:lnTo>
                  <a:lnTo>
                    <a:pt x="7405" y="21464"/>
                  </a:lnTo>
                  <a:lnTo>
                    <a:pt x="6437" y="22744"/>
                  </a:lnTo>
                  <a:lnTo>
                    <a:pt x="5468" y="24086"/>
                  </a:lnTo>
                  <a:lnTo>
                    <a:pt x="4084" y="26464"/>
                  </a:lnTo>
                  <a:lnTo>
                    <a:pt x="2907" y="28964"/>
                  </a:lnTo>
                  <a:lnTo>
                    <a:pt x="2007" y="31464"/>
                  </a:lnTo>
                  <a:lnTo>
                    <a:pt x="1315" y="34025"/>
                  </a:lnTo>
                  <a:lnTo>
                    <a:pt x="762" y="36647"/>
                  </a:lnTo>
                  <a:lnTo>
                    <a:pt x="416" y="39269"/>
                  </a:lnTo>
                  <a:lnTo>
                    <a:pt x="208" y="41891"/>
                  </a:lnTo>
                  <a:lnTo>
                    <a:pt x="139" y="44513"/>
                  </a:lnTo>
                  <a:lnTo>
                    <a:pt x="3945" y="44513"/>
                  </a:lnTo>
                  <a:lnTo>
                    <a:pt x="4291" y="42074"/>
                  </a:lnTo>
                  <a:lnTo>
                    <a:pt x="4776" y="39696"/>
                  </a:lnTo>
                  <a:lnTo>
                    <a:pt x="5329" y="37318"/>
                  </a:lnTo>
                  <a:lnTo>
                    <a:pt x="5952" y="34940"/>
                  </a:lnTo>
                  <a:lnTo>
                    <a:pt x="6713" y="32622"/>
                  </a:lnTo>
                  <a:lnTo>
                    <a:pt x="7613" y="30305"/>
                  </a:lnTo>
                  <a:lnTo>
                    <a:pt x="8651" y="27988"/>
                  </a:lnTo>
                  <a:lnTo>
                    <a:pt x="9828" y="25732"/>
                  </a:lnTo>
                  <a:lnTo>
                    <a:pt x="10520" y="24574"/>
                  </a:lnTo>
                  <a:lnTo>
                    <a:pt x="11281" y="23415"/>
                  </a:lnTo>
                  <a:lnTo>
                    <a:pt x="12111" y="22318"/>
                  </a:lnTo>
                  <a:lnTo>
                    <a:pt x="13080" y="21281"/>
                  </a:lnTo>
                  <a:lnTo>
                    <a:pt x="14049" y="20305"/>
                  </a:lnTo>
                  <a:lnTo>
                    <a:pt x="15087" y="19391"/>
                  </a:lnTo>
                  <a:lnTo>
                    <a:pt x="16194" y="18476"/>
                  </a:lnTo>
                  <a:lnTo>
                    <a:pt x="17371" y="17683"/>
                  </a:lnTo>
                  <a:lnTo>
                    <a:pt x="18616" y="16891"/>
                  </a:lnTo>
                  <a:lnTo>
                    <a:pt x="19862" y="16220"/>
                  </a:lnTo>
                  <a:lnTo>
                    <a:pt x="21177" y="15549"/>
                  </a:lnTo>
                  <a:lnTo>
                    <a:pt x="22561" y="15000"/>
                  </a:lnTo>
                  <a:lnTo>
                    <a:pt x="23945" y="14452"/>
                  </a:lnTo>
                  <a:lnTo>
                    <a:pt x="25398" y="14025"/>
                  </a:lnTo>
                  <a:lnTo>
                    <a:pt x="26852" y="13598"/>
                  </a:lnTo>
                  <a:lnTo>
                    <a:pt x="28305" y="13293"/>
                  </a:lnTo>
                  <a:lnTo>
                    <a:pt x="29482" y="13110"/>
                  </a:lnTo>
                  <a:lnTo>
                    <a:pt x="30727" y="12927"/>
                  </a:lnTo>
                  <a:lnTo>
                    <a:pt x="31904" y="12866"/>
                  </a:lnTo>
                  <a:lnTo>
                    <a:pt x="33149" y="12805"/>
                  </a:lnTo>
                  <a:lnTo>
                    <a:pt x="34395" y="12805"/>
                  </a:lnTo>
                  <a:lnTo>
                    <a:pt x="35641" y="12866"/>
                  </a:lnTo>
                  <a:lnTo>
                    <a:pt x="36817" y="12988"/>
                  </a:lnTo>
                  <a:lnTo>
                    <a:pt x="37994" y="13171"/>
                  </a:lnTo>
                  <a:lnTo>
                    <a:pt x="39170" y="13415"/>
                  </a:lnTo>
                  <a:lnTo>
                    <a:pt x="40347" y="13781"/>
                  </a:lnTo>
                  <a:lnTo>
                    <a:pt x="41454" y="14208"/>
                  </a:lnTo>
                  <a:lnTo>
                    <a:pt x="42492" y="14696"/>
                  </a:lnTo>
                  <a:lnTo>
                    <a:pt x="43530" y="15305"/>
                  </a:lnTo>
                  <a:lnTo>
                    <a:pt x="44499" y="15976"/>
                  </a:lnTo>
                  <a:lnTo>
                    <a:pt x="45398" y="16769"/>
                  </a:lnTo>
                  <a:lnTo>
                    <a:pt x="46229" y="17622"/>
                  </a:lnTo>
                  <a:lnTo>
                    <a:pt x="47613" y="21159"/>
                  </a:lnTo>
                  <a:lnTo>
                    <a:pt x="48651" y="25244"/>
                  </a:lnTo>
                  <a:lnTo>
                    <a:pt x="49343" y="29696"/>
                  </a:lnTo>
                  <a:lnTo>
                    <a:pt x="49758" y="34574"/>
                  </a:lnTo>
                  <a:lnTo>
                    <a:pt x="49966" y="39635"/>
                  </a:lnTo>
                  <a:lnTo>
                    <a:pt x="49966" y="44879"/>
                  </a:lnTo>
                  <a:lnTo>
                    <a:pt x="49828" y="50244"/>
                  </a:lnTo>
                  <a:lnTo>
                    <a:pt x="49620" y="55549"/>
                  </a:lnTo>
                  <a:lnTo>
                    <a:pt x="53703" y="55610"/>
                  </a:lnTo>
                  <a:lnTo>
                    <a:pt x="53634" y="50549"/>
                  </a:lnTo>
                  <a:lnTo>
                    <a:pt x="53703" y="45427"/>
                  </a:lnTo>
                  <a:lnTo>
                    <a:pt x="53772" y="40305"/>
                  </a:lnTo>
                  <a:lnTo>
                    <a:pt x="53634" y="35244"/>
                  </a:lnTo>
                  <a:lnTo>
                    <a:pt x="53219" y="30183"/>
                  </a:lnTo>
                  <a:lnTo>
                    <a:pt x="52250" y="25183"/>
                  </a:lnTo>
                  <a:lnTo>
                    <a:pt x="50658" y="20305"/>
                  </a:lnTo>
                  <a:lnTo>
                    <a:pt x="48167" y="15549"/>
                  </a:lnTo>
                  <a:lnTo>
                    <a:pt x="47336" y="14208"/>
                  </a:lnTo>
                  <a:lnTo>
                    <a:pt x="46506" y="13110"/>
                  </a:lnTo>
                  <a:lnTo>
                    <a:pt x="45606" y="12196"/>
                  </a:lnTo>
                  <a:lnTo>
                    <a:pt x="44706" y="11403"/>
                  </a:lnTo>
                  <a:lnTo>
                    <a:pt x="43668" y="10793"/>
                  </a:lnTo>
                  <a:lnTo>
                    <a:pt x="42492" y="10305"/>
                  </a:lnTo>
                  <a:lnTo>
                    <a:pt x="41108" y="10000"/>
                  </a:lnTo>
                  <a:lnTo>
                    <a:pt x="39447" y="9757"/>
                  </a:lnTo>
                  <a:lnTo>
                    <a:pt x="40001" y="9635"/>
                  </a:lnTo>
                  <a:lnTo>
                    <a:pt x="40347" y="9696"/>
                  </a:lnTo>
                  <a:lnTo>
                    <a:pt x="40693" y="9757"/>
                  </a:lnTo>
                  <a:lnTo>
                    <a:pt x="41246" y="9635"/>
                  </a:lnTo>
                  <a:lnTo>
                    <a:pt x="41523" y="9513"/>
                  </a:lnTo>
                  <a:lnTo>
                    <a:pt x="42284" y="9269"/>
                  </a:lnTo>
                  <a:lnTo>
                    <a:pt x="43530" y="8842"/>
                  </a:lnTo>
                  <a:lnTo>
                    <a:pt x="45191" y="8293"/>
                  </a:lnTo>
                  <a:lnTo>
                    <a:pt x="47198" y="7622"/>
                  </a:lnTo>
                  <a:lnTo>
                    <a:pt x="49551" y="6952"/>
                  </a:lnTo>
                  <a:lnTo>
                    <a:pt x="52111" y="6281"/>
                  </a:lnTo>
                  <a:lnTo>
                    <a:pt x="54879" y="5549"/>
                  </a:lnTo>
                  <a:lnTo>
                    <a:pt x="57855" y="4879"/>
                  </a:lnTo>
                  <a:lnTo>
                    <a:pt x="60831" y="4269"/>
                  </a:lnTo>
                  <a:lnTo>
                    <a:pt x="63945" y="3781"/>
                  </a:lnTo>
                  <a:lnTo>
                    <a:pt x="67059" y="3415"/>
                  </a:lnTo>
                  <a:lnTo>
                    <a:pt x="70104" y="3171"/>
                  </a:lnTo>
                  <a:lnTo>
                    <a:pt x="73080" y="3171"/>
                  </a:lnTo>
                  <a:lnTo>
                    <a:pt x="75918" y="3354"/>
                  </a:lnTo>
                  <a:lnTo>
                    <a:pt x="78547" y="3842"/>
                  </a:lnTo>
                  <a:lnTo>
                    <a:pt x="80762" y="4452"/>
                  </a:lnTo>
                  <a:lnTo>
                    <a:pt x="82838" y="5183"/>
                  </a:lnTo>
                  <a:lnTo>
                    <a:pt x="84845" y="6037"/>
                  </a:lnTo>
                  <a:lnTo>
                    <a:pt x="86783" y="7013"/>
                  </a:lnTo>
                  <a:lnTo>
                    <a:pt x="88651" y="8110"/>
                  </a:lnTo>
                  <a:lnTo>
                    <a:pt x="90381" y="9269"/>
                  </a:lnTo>
                  <a:lnTo>
                    <a:pt x="92042" y="10549"/>
                  </a:lnTo>
                  <a:lnTo>
                    <a:pt x="93634" y="11952"/>
                  </a:lnTo>
                  <a:lnTo>
                    <a:pt x="95156" y="13415"/>
                  </a:lnTo>
                  <a:lnTo>
                    <a:pt x="96540" y="14940"/>
                  </a:lnTo>
                  <a:lnTo>
                    <a:pt x="97855" y="16525"/>
                  </a:lnTo>
                  <a:lnTo>
                    <a:pt x="99032" y="18232"/>
                  </a:lnTo>
                  <a:lnTo>
                    <a:pt x="100139" y="19940"/>
                  </a:lnTo>
                  <a:lnTo>
                    <a:pt x="101108" y="21708"/>
                  </a:lnTo>
                  <a:lnTo>
                    <a:pt x="102007" y="23476"/>
                  </a:lnTo>
                  <a:lnTo>
                    <a:pt x="102838" y="25305"/>
                  </a:lnTo>
                  <a:lnTo>
                    <a:pt x="103876" y="28598"/>
                  </a:lnTo>
                  <a:lnTo>
                    <a:pt x="104430" y="31891"/>
                  </a:lnTo>
                  <a:lnTo>
                    <a:pt x="104568" y="35183"/>
                  </a:lnTo>
                  <a:lnTo>
                    <a:pt x="104430" y="38537"/>
                  </a:lnTo>
                  <a:lnTo>
                    <a:pt x="104014" y="41891"/>
                  </a:lnTo>
                  <a:lnTo>
                    <a:pt x="103392" y="45244"/>
                  </a:lnTo>
                  <a:lnTo>
                    <a:pt x="102838" y="48659"/>
                  </a:lnTo>
                  <a:lnTo>
                    <a:pt x="102215" y="52013"/>
                  </a:lnTo>
                  <a:lnTo>
                    <a:pt x="101800" y="54818"/>
                  </a:lnTo>
                  <a:lnTo>
                    <a:pt x="101454" y="57379"/>
                  </a:lnTo>
                  <a:lnTo>
                    <a:pt x="101108" y="60000"/>
                  </a:lnTo>
                  <a:lnTo>
                    <a:pt x="100900" y="62805"/>
                  </a:lnTo>
                  <a:lnTo>
                    <a:pt x="99378" y="63171"/>
                  </a:lnTo>
                  <a:lnTo>
                    <a:pt x="97924" y="63598"/>
                  </a:lnTo>
                  <a:lnTo>
                    <a:pt x="96402" y="63964"/>
                  </a:lnTo>
                  <a:lnTo>
                    <a:pt x="94949" y="64391"/>
                  </a:lnTo>
                  <a:lnTo>
                    <a:pt x="93426" y="64818"/>
                  </a:lnTo>
                  <a:lnTo>
                    <a:pt x="91973" y="65244"/>
                  </a:lnTo>
                  <a:lnTo>
                    <a:pt x="90520" y="65671"/>
                  </a:lnTo>
                  <a:lnTo>
                    <a:pt x="88997" y="66098"/>
                  </a:lnTo>
                  <a:lnTo>
                    <a:pt x="87544" y="66586"/>
                  </a:lnTo>
                  <a:lnTo>
                    <a:pt x="86091" y="67013"/>
                  </a:lnTo>
                  <a:lnTo>
                    <a:pt x="84637" y="67500"/>
                  </a:lnTo>
                  <a:lnTo>
                    <a:pt x="83184" y="67927"/>
                  </a:lnTo>
                  <a:lnTo>
                    <a:pt x="81731" y="68415"/>
                  </a:lnTo>
                  <a:lnTo>
                    <a:pt x="80277" y="68903"/>
                  </a:lnTo>
                  <a:lnTo>
                    <a:pt x="78824" y="69391"/>
                  </a:lnTo>
                  <a:lnTo>
                    <a:pt x="77371" y="69879"/>
                  </a:lnTo>
                  <a:lnTo>
                    <a:pt x="75918" y="70366"/>
                  </a:lnTo>
                  <a:lnTo>
                    <a:pt x="74464" y="70854"/>
                  </a:lnTo>
                  <a:lnTo>
                    <a:pt x="73011" y="71342"/>
                  </a:lnTo>
                  <a:lnTo>
                    <a:pt x="71558" y="71830"/>
                  </a:lnTo>
                  <a:lnTo>
                    <a:pt x="70104" y="72318"/>
                  </a:lnTo>
                  <a:lnTo>
                    <a:pt x="68651" y="72744"/>
                  </a:lnTo>
                  <a:lnTo>
                    <a:pt x="67198" y="73232"/>
                  </a:lnTo>
                  <a:lnTo>
                    <a:pt x="65745" y="73720"/>
                  </a:lnTo>
                  <a:lnTo>
                    <a:pt x="64291" y="74208"/>
                  </a:lnTo>
                  <a:lnTo>
                    <a:pt x="62838" y="74696"/>
                  </a:lnTo>
                  <a:lnTo>
                    <a:pt x="61385" y="75122"/>
                  </a:lnTo>
                  <a:lnTo>
                    <a:pt x="59862" y="75610"/>
                  </a:lnTo>
                  <a:lnTo>
                    <a:pt x="58409" y="76037"/>
                  </a:lnTo>
                  <a:lnTo>
                    <a:pt x="56956" y="76525"/>
                  </a:lnTo>
                  <a:lnTo>
                    <a:pt x="55433" y="76952"/>
                  </a:lnTo>
                  <a:lnTo>
                    <a:pt x="53980" y="77379"/>
                  </a:lnTo>
                  <a:lnTo>
                    <a:pt x="53980" y="71098"/>
                  </a:lnTo>
                  <a:lnTo>
                    <a:pt x="53980" y="65122"/>
                  </a:lnTo>
                  <a:lnTo>
                    <a:pt x="53841" y="59879"/>
                  </a:lnTo>
                  <a:lnTo>
                    <a:pt x="53703" y="55610"/>
                  </a:lnTo>
                  <a:lnTo>
                    <a:pt x="53703" y="55610"/>
                  </a:lnTo>
                  <a:lnTo>
                    <a:pt x="53703" y="55610"/>
                  </a:lnTo>
                  <a:lnTo>
                    <a:pt x="53703" y="55610"/>
                  </a:lnTo>
                  <a:lnTo>
                    <a:pt x="53703" y="55549"/>
                  </a:lnTo>
                  <a:lnTo>
                    <a:pt x="49620" y="55549"/>
                  </a:lnTo>
                  <a:lnTo>
                    <a:pt x="49343" y="60976"/>
                  </a:lnTo>
                  <a:lnTo>
                    <a:pt x="49066" y="66342"/>
                  </a:lnTo>
                  <a:lnTo>
                    <a:pt x="48859" y="71403"/>
                  </a:lnTo>
                  <a:lnTo>
                    <a:pt x="48720" y="76220"/>
                  </a:lnTo>
                  <a:lnTo>
                    <a:pt x="46990" y="75366"/>
                  </a:lnTo>
                  <a:lnTo>
                    <a:pt x="45191" y="74391"/>
                  </a:lnTo>
                  <a:lnTo>
                    <a:pt x="43184" y="73354"/>
                  </a:lnTo>
                  <a:lnTo>
                    <a:pt x="41039" y="72257"/>
                  </a:lnTo>
                  <a:lnTo>
                    <a:pt x="38824" y="71098"/>
                  </a:lnTo>
                  <a:lnTo>
                    <a:pt x="36540" y="69879"/>
                  </a:lnTo>
                  <a:lnTo>
                    <a:pt x="34118" y="68598"/>
                  </a:lnTo>
                  <a:lnTo>
                    <a:pt x="31696" y="67318"/>
                  </a:lnTo>
                  <a:lnTo>
                    <a:pt x="29274" y="65976"/>
                  </a:lnTo>
                  <a:lnTo>
                    <a:pt x="26852" y="64696"/>
                  </a:lnTo>
                  <a:lnTo>
                    <a:pt x="24430" y="63354"/>
                  </a:lnTo>
                  <a:lnTo>
                    <a:pt x="22007" y="62074"/>
                  </a:lnTo>
                  <a:lnTo>
                    <a:pt x="19724" y="60793"/>
                  </a:lnTo>
                  <a:lnTo>
                    <a:pt x="17440" y="59574"/>
                  </a:lnTo>
                  <a:lnTo>
                    <a:pt x="15295" y="58415"/>
                  </a:lnTo>
                  <a:lnTo>
                    <a:pt x="13219" y="57257"/>
                  </a:lnTo>
                  <a:lnTo>
                    <a:pt x="13219" y="62074"/>
                  </a:lnTo>
                  <a:lnTo>
                    <a:pt x="15433" y="63415"/>
                  </a:lnTo>
                  <a:lnTo>
                    <a:pt x="17648" y="64696"/>
                  </a:lnTo>
                  <a:lnTo>
                    <a:pt x="19862" y="65976"/>
                  </a:lnTo>
                  <a:lnTo>
                    <a:pt x="22146" y="67196"/>
                  </a:lnTo>
                  <a:lnTo>
                    <a:pt x="24360" y="68354"/>
                  </a:lnTo>
                  <a:lnTo>
                    <a:pt x="26644" y="69513"/>
                  </a:lnTo>
                  <a:lnTo>
                    <a:pt x="28928" y="70671"/>
                  </a:lnTo>
                  <a:lnTo>
                    <a:pt x="31281" y="71769"/>
                  </a:lnTo>
                  <a:lnTo>
                    <a:pt x="33565" y="72866"/>
                  </a:lnTo>
                  <a:lnTo>
                    <a:pt x="35848" y="73964"/>
                  </a:lnTo>
                  <a:lnTo>
                    <a:pt x="38201" y="75061"/>
                  </a:lnTo>
                  <a:lnTo>
                    <a:pt x="40485" y="76159"/>
                  </a:lnTo>
                  <a:lnTo>
                    <a:pt x="42838" y="77257"/>
                  </a:lnTo>
                  <a:lnTo>
                    <a:pt x="45122" y="78354"/>
                  </a:lnTo>
                  <a:lnTo>
                    <a:pt x="47475" y="79452"/>
                  </a:lnTo>
                  <a:lnTo>
                    <a:pt x="49758" y="80549"/>
                  </a:lnTo>
                  <a:lnTo>
                    <a:pt x="49758" y="82013"/>
                  </a:lnTo>
                  <a:lnTo>
                    <a:pt x="49758" y="83659"/>
                  </a:lnTo>
                  <a:lnTo>
                    <a:pt x="49758" y="85366"/>
                  </a:lnTo>
                  <a:lnTo>
                    <a:pt x="49758" y="87196"/>
                  </a:lnTo>
                  <a:lnTo>
                    <a:pt x="53980" y="87196"/>
                  </a:lnTo>
                  <a:lnTo>
                    <a:pt x="53980" y="85793"/>
                  </a:lnTo>
                  <a:lnTo>
                    <a:pt x="53980" y="84269"/>
                  </a:lnTo>
                  <a:lnTo>
                    <a:pt x="53980" y="82744"/>
                  </a:lnTo>
                  <a:lnTo>
                    <a:pt x="53980" y="81159"/>
                  </a:lnTo>
                  <a:lnTo>
                    <a:pt x="55433" y="80610"/>
                  </a:lnTo>
                  <a:lnTo>
                    <a:pt x="56817" y="80061"/>
                  </a:lnTo>
                  <a:lnTo>
                    <a:pt x="58270" y="79574"/>
                  </a:lnTo>
                  <a:lnTo>
                    <a:pt x="59724" y="79086"/>
                  </a:lnTo>
                  <a:lnTo>
                    <a:pt x="61177" y="78537"/>
                  </a:lnTo>
                  <a:lnTo>
                    <a:pt x="62630" y="78049"/>
                  </a:lnTo>
                  <a:lnTo>
                    <a:pt x="64084" y="77622"/>
                  </a:lnTo>
                  <a:lnTo>
                    <a:pt x="65606" y="77135"/>
                  </a:lnTo>
                  <a:lnTo>
                    <a:pt x="67059" y="76647"/>
                  </a:lnTo>
                  <a:lnTo>
                    <a:pt x="68582" y="76220"/>
                  </a:lnTo>
                  <a:lnTo>
                    <a:pt x="70035" y="75793"/>
                  </a:lnTo>
                  <a:lnTo>
                    <a:pt x="71558" y="75305"/>
                  </a:lnTo>
                  <a:lnTo>
                    <a:pt x="73080" y="74879"/>
                  </a:lnTo>
                  <a:lnTo>
                    <a:pt x="74533" y="74452"/>
                  </a:lnTo>
                  <a:lnTo>
                    <a:pt x="76056" y="74025"/>
                  </a:lnTo>
                  <a:lnTo>
                    <a:pt x="77578" y="73598"/>
                  </a:lnTo>
                  <a:lnTo>
                    <a:pt x="79101" y="73171"/>
                  </a:lnTo>
                  <a:lnTo>
                    <a:pt x="80623" y="72805"/>
                  </a:lnTo>
                  <a:lnTo>
                    <a:pt x="82077" y="72379"/>
                  </a:lnTo>
                  <a:lnTo>
                    <a:pt x="83599" y="71952"/>
                  </a:lnTo>
                  <a:lnTo>
                    <a:pt x="85122" y="71525"/>
                  </a:lnTo>
                  <a:lnTo>
                    <a:pt x="86644" y="71098"/>
                  </a:lnTo>
                  <a:lnTo>
                    <a:pt x="88167" y="70732"/>
                  </a:lnTo>
                  <a:lnTo>
                    <a:pt x="89620" y="70305"/>
                  </a:lnTo>
                  <a:lnTo>
                    <a:pt x="91142" y="69879"/>
                  </a:lnTo>
                  <a:lnTo>
                    <a:pt x="92665" y="69452"/>
                  </a:lnTo>
                  <a:lnTo>
                    <a:pt x="94118" y="69025"/>
                  </a:lnTo>
                  <a:lnTo>
                    <a:pt x="95641" y="68659"/>
                  </a:lnTo>
                  <a:lnTo>
                    <a:pt x="97094" y="68232"/>
                  </a:lnTo>
                  <a:lnTo>
                    <a:pt x="98616" y="67744"/>
                  </a:lnTo>
                  <a:lnTo>
                    <a:pt x="100070" y="67318"/>
                  </a:lnTo>
                  <a:lnTo>
                    <a:pt x="101523" y="66891"/>
                  </a:lnTo>
                  <a:lnTo>
                    <a:pt x="101385" y="73293"/>
                  </a:lnTo>
                  <a:lnTo>
                    <a:pt x="101385" y="79879"/>
                  </a:lnTo>
                  <a:lnTo>
                    <a:pt x="101454" y="85061"/>
                  </a:lnTo>
                  <a:lnTo>
                    <a:pt x="101523" y="87135"/>
                  </a:lnTo>
                  <a:lnTo>
                    <a:pt x="101246" y="87196"/>
                  </a:lnTo>
                  <a:lnTo>
                    <a:pt x="100831" y="87257"/>
                  </a:lnTo>
                  <a:lnTo>
                    <a:pt x="100416" y="87318"/>
                  </a:lnTo>
                  <a:lnTo>
                    <a:pt x="99931" y="87379"/>
                  </a:lnTo>
                  <a:lnTo>
                    <a:pt x="99447" y="87500"/>
                  </a:lnTo>
                  <a:lnTo>
                    <a:pt x="99032" y="87561"/>
                  </a:lnTo>
                  <a:lnTo>
                    <a:pt x="98616" y="87622"/>
                  </a:lnTo>
                  <a:lnTo>
                    <a:pt x="98340" y="87683"/>
                  </a:lnTo>
                  <a:lnTo>
                    <a:pt x="98340" y="92135"/>
                  </a:lnTo>
                  <a:lnTo>
                    <a:pt x="98616" y="92074"/>
                  </a:lnTo>
                  <a:lnTo>
                    <a:pt x="98962" y="91952"/>
                  </a:lnTo>
                  <a:lnTo>
                    <a:pt x="99309" y="91830"/>
                  </a:lnTo>
                  <a:lnTo>
                    <a:pt x="99793" y="91708"/>
                  </a:lnTo>
                  <a:lnTo>
                    <a:pt x="100277" y="91586"/>
                  </a:lnTo>
                  <a:lnTo>
                    <a:pt x="100693" y="91464"/>
                  </a:lnTo>
                  <a:lnTo>
                    <a:pt x="101177" y="91342"/>
                  </a:lnTo>
                  <a:lnTo>
                    <a:pt x="101592" y="91281"/>
                  </a:lnTo>
                  <a:lnTo>
                    <a:pt x="101454" y="94208"/>
                  </a:lnTo>
                  <a:lnTo>
                    <a:pt x="101315" y="97744"/>
                  </a:lnTo>
                  <a:lnTo>
                    <a:pt x="101246" y="100732"/>
                  </a:lnTo>
                  <a:lnTo>
                    <a:pt x="101177" y="101952"/>
                  </a:lnTo>
                  <a:lnTo>
                    <a:pt x="97786" y="100000"/>
                  </a:lnTo>
                  <a:lnTo>
                    <a:pt x="97786" y="99147"/>
                  </a:lnTo>
                  <a:lnTo>
                    <a:pt x="97648" y="97135"/>
                  </a:lnTo>
                  <a:lnTo>
                    <a:pt x="97440" y="94635"/>
                  </a:lnTo>
                  <a:lnTo>
                    <a:pt x="97025" y="92440"/>
                  </a:lnTo>
                  <a:lnTo>
                    <a:pt x="97371" y="92379"/>
                  </a:lnTo>
                  <a:lnTo>
                    <a:pt x="97717" y="92318"/>
                  </a:lnTo>
                  <a:lnTo>
                    <a:pt x="98063" y="92196"/>
                  </a:lnTo>
                  <a:lnTo>
                    <a:pt x="98340" y="92135"/>
                  </a:lnTo>
                  <a:lnTo>
                    <a:pt x="98340" y="87683"/>
                  </a:lnTo>
                  <a:lnTo>
                    <a:pt x="95433" y="88293"/>
                  </a:lnTo>
                  <a:lnTo>
                    <a:pt x="92596" y="89025"/>
                  </a:lnTo>
                  <a:lnTo>
                    <a:pt x="89758" y="89818"/>
                  </a:lnTo>
                  <a:lnTo>
                    <a:pt x="86921" y="90732"/>
                  </a:lnTo>
                  <a:lnTo>
                    <a:pt x="84153" y="91708"/>
                  </a:lnTo>
                  <a:lnTo>
                    <a:pt x="81385" y="92683"/>
                  </a:lnTo>
                  <a:lnTo>
                    <a:pt x="78616" y="93781"/>
                  </a:lnTo>
                  <a:lnTo>
                    <a:pt x="75848" y="94818"/>
                  </a:lnTo>
                  <a:lnTo>
                    <a:pt x="73080" y="95915"/>
                  </a:lnTo>
                  <a:lnTo>
                    <a:pt x="70312" y="97013"/>
                  </a:lnTo>
                  <a:lnTo>
                    <a:pt x="67613" y="98110"/>
                  </a:lnTo>
                  <a:lnTo>
                    <a:pt x="64845" y="99208"/>
                  </a:lnTo>
                  <a:lnTo>
                    <a:pt x="62146" y="100305"/>
                  </a:lnTo>
                  <a:lnTo>
                    <a:pt x="59378" y="101281"/>
                  </a:lnTo>
                  <a:lnTo>
                    <a:pt x="56679" y="102257"/>
                  </a:lnTo>
                  <a:lnTo>
                    <a:pt x="53911" y="103171"/>
                  </a:lnTo>
                  <a:lnTo>
                    <a:pt x="53911" y="101281"/>
                  </a:lnTo>
                  <a:lnTo>
                    <a:pt x="53980" y="98720"/>
                  </a:lnTo>
                  <a:lnTo>
                    <a:pt x="54049" y="96403"/>
                  </a:lnTo>
                  <a:lnTo>
                    <a:pt x="54049" y="95244"/>
                  </a:lnTo>
                  <a:lnTo>
                    <a:pt x="53980" y="94147"/>
                  </a:lnTo>
                  <a:lnTo>
                    <a:pt x="53980" y="92196"/>
                  </a:lnTo>
                  <a:lnTo>
                    <a:pt x="53980" y="89757"/>
                  </a:lnTo>
                  <a:lnTo>
                    <a:pt x="53980" y="87196"/>
                  </a:lnTo>
                  <a:lnTo>
                    <a:pt x="49758" y="87196"/>
                  </a:lnTo>
                  <a:lnTo>
                    <a:pt x="49758" y="93049"/>
                  </a:lnTo>
                  <a:lnTo>
                    <a:pt x="49828" y="98598"/>
                  </a:lnTo>
                  <a:lnTo>
                    <a:pt x="49828" y="102744"/>
                  </a:lnTo>
                  <a:lnTo>
                    <a:pt x="49828" y="104391"/>
                  </a:lnTo>
                  <a:lnTo>
                    <a:pt x="49758" y="104330"/>
                  </a:lnTo>
                  <a:lnTo>
                    <a:pt x="49551" y="104269"/>
                  </a:lnTo>
                  <a:lnTo>
                    <a:pt x="49343" y="104086"/>
                  </a:lnTo>
                  <a:lnTo>
                    <a:pt x="48997" y="103903"/>
                  </a:lnTo>
                  <a:lnTo>
                    <a:pt x="48651" y="103659"/>
                  </a:lnTo>
                  <a:lnTo>
                    <a:pt x="48236" y="103415"/>
                  </a:lnTo>
                  <a:lnTo>
                    <a:pt x="47890" y="103232"/>
                  </a:lnTo>
                  <a:lnTo>
                    <a:pt x="47613" y="103049"/>
                  </a:lnTo>
                  <a:lnTo>
                    <a:pt x="47613" y="106708"/>
                  </a:lnTo>
                  <a:lnTo>
                    <a:pt x="47959" y="106952"/>
                  </a:lnTo>
                  <a:lnTo>
                    <a:pt x="48374" y="107196"/>
                  </a:lnTo>
                  <a:lnTo>
                    <a:pt x="48859" y="107500"/>
                  </a:lnTo>
                  <a:lnTo>
                    <a:pt x="49274" y="107744"/>
                  </a:lnTo>
                  <a:lnTo>
                    <a:pt x="49689" y="108049"/>
                  </a:lnTo>
                  <a:lnTo>
                    <a:pt x="50035" y="108293"/>
                  </a:lnTo>
                  <a:lnTo>
                    <a:pt x="50243" y="108415"/>
                  </a:lnTo>
                  <a:lnTo>
                    <a:pt x="50312" y="108476"/>
                  </a:lnTo>
                  <a:lnTo>
                    <a:pt x="50658" y="108354"/>
                  </a:lnTo>
                  <a:lnTo>
                    <a:pt x="51212" y="108110"/>
                  </a:lnTo>
                  <a:lnTo>
                    <a:pt x="51973" y="107744"/>
                  </a:lnTo>
                  <a:lnTo>
                    <a:pt x="52803" y="107379"/>
                  </a:lnTo>
                  <a:lnTo>
                    <a:pt x="53634" y="107013"/>
                  </a:lnTo>
                  <a:lnTo>
                    <a:pt x="54326" y="106647"/>
                  </a:lnTo>
                  <a:lnTo>
                    <a:pt x="54879" y="106403"/>
                  </a:lnTo>
                  <a:lnTo>
                    <a:pt x="55156" y="106281"/>
                  </a:lnTo>
                  <a:lnTo>
                    <a:pt x="54949" y="107440"/>
                  </a:lnTo>
                  <a:lnTo>
                    <a:pt x="54464" y="109879"/>
                  </a:lnTo>
                  <a:lnTo>
                    <a:pt x="53980" y="112379"/>
                  </a:lnTo>
                  <a:lnTo>
                    <a:pt x="53772" y="113537"/>
                  </a:lnTo>
                  <a:lnTo>
                    <a:pt x="53634" y="113659"/>
                  </a:lnTo>
                  <a:lnTo>
                    <a:pt x="53219" y="113903"/>
                  </a:lnTo>
                  <a:lnTo>
                    <a:pt x="52665" y="114269"/>
                  </a:lnTo>
                  <a:lnTo>
                    <a:pt x="52042" y="114635"/>
                  </a:lnTo>
                  <a:lnTo>
                    <a:pt x="51419" y="115000"/>
                  </a:lnTo>
                  <a:lnTo>
                    <a:pt x="50866" y="115366"/>
                  </a:lnTo>
                  <a:lnTo>
                    <a:pt x="50450" y="115610"/>
                  </a:lnTo>
                  <a:lnTo>
                    <a:pt x="50312" y="115671"/>
                  </a:lnTo>
                  <a:lnTo>
                    <a:pt x="50174" y="115305"/>
                  </a:lnTo>
                  <a:lnTo>
                    <a:pt x="49828" y="114879"/>
                  </a:lnTo>
                  <a:lnTo>
                    <a:pt x="49343" y="114391"/>
                  </a:lnTo>
                  <a:lnTo>
                    <a:pt x="48789" y="113903"/>
                  </a:lnTo>
                  <a:lnTo>
                    <a:pt x="48236" y="113476"/>
                  </a:lnTo>
                  <a:lnTo>
                    <a:pt x="47751" y="113110"/>
                  </a:lnTo>
                  <a:lnTo>
                    <a:pt x="47405" y="112866"/>
                  </a:lnTo>
                  <a:lnTo>
                    <a:pt x="47267" y="112744"/>
                  </a:lnTo>
                  <a:lnTo>
                    <a:pt x="47198" y="111830"/>
                  </a:lnTo>
                  <a:lnTo>
                    <a:pt x="47059" y="109818"/>
                  </a:lnTo>
                  <a:lnTo>
                    <a:pt x="46852" y="107561"/>
                  </a:lnTo>
                  <a:lnTo>
                    <a:pt x="46783" y="106159"/>
                  </a:lnTo>
                  <a:lnTo>
                    <a:pt x="46852" y="106220"/>
                  </a:lnTo>
                  <a:lnTo>
                    <a:pt x="47059" y="106342"/>
                  </a:lnTo>
                  <a:lnTo>
                    <a:pt x="47336" y="106464"/>
                  </a:lnTo>
                  <a:lnTo>
                    <a:pt x="47613" y="106708"/>
                  </a:lnTo>
                  <a:lnTo>
                    <a:pt x="47613" y="103049"/>
                  </a:lnTo>
                  <a:lnTo>
                    <a:pt x="46091" y="102074"/>
                  </a:lnTo>
                  <a:lnTo>
                    <a:pt x="44222" y="100915"/>
                  </a:lnTo>
                  <a:lnTo>
                    <a:pt x="42007" y="99574"/>
                  </a:lnTo>
                  <a:lnTo>
                    <a:pt x="39585" y="98110"/>
                  </a:lnTo>
                  <a:lnTo>
                    <a:pt x="36886" y="96464"/>
                  </a:lnTo>
                  <a:lnTo>
                    <a:pt x="34118" y="94757"/>
                  </a:lnTo>
                  <a:lnTo>
                    <a:pt x="31142" y="92927"/>
                  </a:lnTo>
                  <a:lnTo>
                    <a:pt x="28167" y="91098"/>
                  </a:lnTo>
                  <a:lnTo>
                    <a:pt x="25052" y="89208"/>
                  </a:lnTo>
                  <a:lnTo>
                    <a:pt x="22007" y="87379"/>
                  </a:lnTo>
                  <a:lnTo>
                    <a:pt x="19032" y="85549"/>
                  </a:lnTo>
                  <a:lnTo>
                    <a:pt x="16194" y="83842"/>
                  </a:lnTo>
                  <a:lnTo>
                    <a:pt x="13426" y="82196"/>
                  </a:lnTo>
                  <a:lnTo>
                    <a:pt x="10935" y="80671"/>
                  </a:lnTo>
                  <a:lnTo>
                    <a:pt x="8582" y="79269"/>
                  </a:lnTo>
                  <a:lnTo>
                    <a:pt x="6575" y="78110"/>
                  </a:lnTo>
                  <a:lnTo>
                    <a:pt x="6575" y="82988"/>
                  </a:lnTo>
                  <a:lnTo>
                    <a:pt x="10796" y="85976"/>
                  </a:lnTo>
                  <a:lnTo>
                    <a:pt x="10589" y="87074"/>
                  </a:lnTo>
                  <a:lnTo>
                    <a:pt x="10174" y="89086"/>
                  </a:lnTo>
                  <a:lnTo>
                    <a:pt x="9758" y="91098"/>
                  </a:lnTo>
                  <a:lnTo>
                    <a:pt x="9620" y="92013"/>
                  </a:lnTo>
                  <a:lnTo>
                    <a:pt x="7198" y="94025"/>
                  </a:lnTo>
                  <a:lnTo>
                    <a:pt x="7059" y="93964"/>
                  </a:lnTo>
                  <a:lnTo>
                    <a:pt x="6783" y="93781"/>
                  </a:lnTo>
                  <a:lnTo>
                    <a:pt x="6367" y="93476"/>
                  </a:lnTo>
                  <a:lnTo>
                    <a:pt x="5883" y="93171"/>
                  </a:lnTo>
                  <a:lnTo>
                    <a:pt x="5398" y="92866"/>
                  </a:lnTo>
                  <a:lnTo>
                    <a:pt x="4983" y="92561"/>
                  </a:lnTo>
                  <a:lnTo>
                    <a:pt x="4706" y="92379"/>
                  </a:lnTo>
                  <a:lnTo>
                    <a:pt x="4568" y="92318"/>
                  </a:lnTo>
                  <a:lnTo>
                    <a:pt x="4430" y="90366"/>
                  </a:lnTo>
                  <a:lnTo>
                    <a:pt x="4014" y="86464"/>
                  </a:lnTo>
                  <a:lnTo>
                    <a:pt x="3668" y="82561"/>
                  </a:lnTo>
                  <a:lnTo>
                    <a:pt x="3461" y="80793"/>
                  </a:lnTo>
                  <a:lnTo>
                    <a:pt x="6575" y="82988"/>
                  </a:lnTo>
                  <a:lnTo>
                    <a:pt x="6575" y="78110"/>
                  </a:lnTo>
                  <a:lnTo>
                    <a:pt x="5883" y="77744"/>
                  </a:lnTo>
                  <a:lnTo>
                    <a:pt x="5260" y="77379"/>
                  </a:lnTo>
                  <a:lnTo>
                    <a:pt x="4776" y="77135"/>
                  </a:lnTo>
                  <a:lnTo>
                    <a:pt x="4291" y="76830"/>
                  </a:lnTo>
                  <a:lnTo>
                    <a:pt x="3876" y="76647"/>
                  </a:lnTo>
                  <a:lnTo>
                    <a:pt x="3530" y="76464"/>
                  </a:lnTo>
                  <a:lnTo>
                    <a:pt x="3253" y="76342"/>
                  </a:lnTo>
                  <a:lnTo>
                    <a:pt x="3046" y="76281"/>
                  </a:lnTo>
                  <a:lnTo>
                    <a:pt x="3115" y="70671"/>
                  </a:lnTo>
                  <a:lnTo>
                    <a:pt x="3115" y="65732"/>
                  </a:lnTo>
                  <a:lnTo>
                    <a:pt x="3046" y="60793"/>
                  </a:lnTo>
                  <a:lnTo>
                    <a:pt x="3184" y="55183"/>
                  </a:lnTo>
                  <a:lnTo>
                    <a:pt x="3530" y="55549"/>
                  </a:lnTo>
                  <a:lnTo>
                    <a:pt x="3876" y="55854"/>
                  </a:lnTo>
                  <a:lnTo>
                    <a:pt x="4291" y="56220"/>
                  </a:lnTo>
                  <a:lnTo>
                    <a:pt x="4706" y="56525"/>
                  </a:lnTo>
                  <a:lnTo>
                    <a:pt x="5191" y="56830"/>
                  </a:lnTo>
                  <a:lnTo>
                    <a:pt x="5606" y="57074"/>
                  </a:lnTo>
                  <a:lnTo>
                    <a:pt x="6091" y="57379"/>
                  </a:lnTo>
                  <a:lnTo>
                    <a:pt x="6575" y="57622"/>
                  </a:lnTo>
                  <a:lnTo>
                    <a:pt x="7405" y="58232"/>
                  </a:lnTo>
                  <a:lnTo>
                    <a:pt x="8236" y="58781"/>
                  </a:lnTo>
                  <a:lnTo>
                    <a:pt x="9066" y="59330"/>
                  </a:lnTo>
                  <a:lnTo>
                    <a:pt x="9897" y="59940"/>
                  </a:lnTo>
                  <a:lnTo>
                    <a:pt x="10727" y="60488"/>
                  </a:lnTo>
                  <a:lnTo>
                    <a:pt x="11558" y="61037"/>
                  </a:lnTo>
                  <a:lnTo>
                    <a:pt x="12388" y="61525"/>
                  </a:lnTo>
                  <a:lnTo>
                    <a:pt x="13219" y="62074"/>
                  </a:lnTo>
                  <a:lnTo>
                    <a:pt x="13219" y="57257"/>
                  </a:lnTo>
                  <a:lnTo>
                    <a:pt x="11419" y="56281"/>
                  </a:lnTo>
                  <a:lnTo>
                    <a:pt x="9758" y="55305"/>
                  </a:lnTo>
                  <a:lnTo>
                    <a:pt x="8236" y="54513"/>
                  </a:lnTo>
                  <a:lnTo>
                    <a:pt x="6921" y="53720"/>
                  </a:lnTo>
                  <a:lnTo>
                    <a:pt x="5675" y="53049"/>
                  </a:lnTo>
                  <a:lnTo>
                    <a:pt x="4706" y="52500"/>
                  </a:lnTo>
                  <a:lnTo>
                    <a:pt x="3876" y="52013"/>
                  </a:lnTo>
                  <a:lnTo>
                    <a:pt x="3322" y="51647"/>
                  </a:lnTo>
                  <a:lnTo>
                    <a:pt x="3392" y="49940"/>
                  </a:lnTo>
                  <a:lnTo>
                    <a:pt x="3599" y="48049"/>
                  </a:lnTo>
                  <a:lnTo>
                    <a:pt x="3738" y="46159"/>
                  </a:lnTo>
                  <a:lnTo>
                    <a:pt x="3945" y="44513"/>
                  </a:lnTo>
                  <a:lnTo>
                    <a:pt x="139" y="44513"/>
                  </a:lnTo>
                  <a:lnTo>
                    <a:pt x="139" y="45000"/>
                  </a:lnTo>
                  <a:lnTo>
                    <a:pt x="139" y="45732"/>
                  </a:lnTo>
                  <a:lnTo>
                    <a:pt x="139" y="46403"/>
                  </a:lnTo>
                  <a:lnTo>
                    <a:pt x="139" y="46952"/>
                  </a:lnTo>
                  <a:lnTo>
                    <a:pt x="70" y="55122"/>
                  </a:lnTo>
                  <a:lnTo>
                    <a:pt x="70" y="65854"/>
                  </a:lnTo>
                  <a:lnTo>
                    <a:pt x="1" y="75488"/>
                  </a:lnTo>
                  <a:lnTo>
                    <a:pt x="139" y="80244"/>
                  </a:lnTo>
                  <a:lnTo>
                    <a:pt x="1177" y="93781"/>
                  </a:lnTo>
                  <a:lnTo>
                    <a:pt x="7198" y="96769"/>
                  </a:lnTo>
                  <a:lnTo>
                    <a:pt x="7613" y="96586"/>
                  </a:lnTo>
                  <a:lnTo>
                    <a:pt x="8305" y="96159"/>
                  </a:lnTo>
                  <a:lnTo>
                    <a:pt x="9136" y="95488"/>
                  </a:lnTo>
                  <a:lnTo>
                    <a:pt x="10104" y="94757"/>
                  </a:lnTo>
                  <a:lnTo>
                    <a:pt x="11004" y="94086"/>
                  </a:lnTo>
                  <a:lnTo>
                    <a:pt x="11765" y="93476"/>
                  </a:lnTo>
                  <a:lnTo>
                    <a:pt x="12250" y="93049"/>
                  </a:lnTo>
                  <a:lnTo>
                    <a:pt x="12457" y="92927"/>
                  </a:lnTo>
                  <a:lnTo>
                    <a:pt x="12734" y="92196"/>
                  </a:lnTo>
                  <a:lnTo>
                    <a:pt x="13426" y="90549"/>
                  </a:lnTo>
                  <a:lnTo>
                    <a:pt x="14049" y="88720"/>
                  </a:lnTo>
                  <a:lnTo>
                    <a:pt x="14395" y="87561"/>
                  </a:lnTo>
                  <a:lnTo>
                    <a:pt x="16748" y="88781"/>
                  </a:lnTo>
                  <a:lnTo>
                    <a:pt x="19101" y="90061"/>
                  </a:lnTo>
                  <a:lnTo>
                    <a:pt x="21592" y="91464"/>
                  </a:lnTo>
                  <a:lnTo>
                    <a:pt x="24014" y="92866"/>
                  </a:lnTo>
                  <a:lnTo>
                    <a:pt x="26437" y="94269"/>
                  </a:lnTo>
                  <a:lnTo>
                    <a:pt x="28859" y="95732"/>
                  </a:lnTo>
                  <a:lnTo>
                    <a:pt x="31212" y="97135"/>
                  </a:lnTo>
                  <a:lnTo>
                    <a:pt x="33426" y="98476"/>
                  </a:lnTo>
                  <a:lnTo>
                    <a:pt x="35502" y="99818"/>
                  </a:lnTo>
                  <a:lnTo>
                    <a:pt x="37371" y="101037"/>
                  </a:lnTo>
                  <a:lnTo>
                    <a:pt x="39032" y="102135"/>
                  </a:lnTo>
                  <a:lnTo>
                    <a:pt x="40485" y="103110"/>
                  </a:lnTo>
                  <a:lnTo>
                    <a:pt x="41661" y="103903"/>
                  </a:lnTo>
                  <a:lnTo>
                    <a:pt x="42561" y="104574"/>
                  </a:lnTo>
                  <a:lnTo>
                    <a:pt x="43115" y="105000"/>
                  </a:lnTo>
                  <a:lnTo>
                    <a:pt x="43322" y="105244"/>
                  </a:lnTo>
                  <a:lnTo>
                    <a:pt x="44499" y="114208"/>
                  </a:lnTo>
                  <a:lnTo>
                    <a:pt x="44706" y="114391"/>
                  </a:lnTo>
                  <a:lnTo>
                    <a:pt x="45260" y="114940"/>
                  </a:lnTo>
                  <a:lnTo>
                    <a:pt x="46021" y="115610"/>
                  </a:lnTo>
                  <a:lnTo>
                    <a:pt x="46921" y="116464"/>
                  </a:lnTo>
                  <a:lnTo>
                    <a:pt x="47821" y="117257"/>
                  </a:lnTo>
                  <a:lnTo>
                    <a:pt x="48582" y="117988"/>
                  </a:lnTo>
                  <a:lnTo>
                    <a:pt x="49136" y="118415"/>
                  </a:lnTo>
                  <a:lnTo>
                    <a:pt x="49274" y="118598"/>
                  </a:lnTo>
                  <a:lnTo>
                    <a:pt x="49551" y="118476"/>
                  </a:lnTo>
                  <a:lnTo>
                    <a:pt x="50381" y="118171"/>
                  </a:lnTo>
                  <a:lnTo>
                    <a:pt x="51488" y="117744"/>
                  </a:lnTo>
                  <a:lnTo>
                    <a:pt x="52803" y="117196"/>
                  </a:lnTo>
                  <a:lnTo>
                    <a:pt x="54118" y="116708"/>
                  </a:lnTo>
                  <a:lnTo>
                    <a:pt x="55295" y="116220"/>
                  </a:lnTo>
                  <a:lnTo>
                    <a:pt x="56194" y="115854"/>
                  </a:lnTo>
                  <a:lnTo>
                    <a:pt x="56540" y="115671"/>
                  </a:lnTo>
                  <a:lnTo>
                    <a:pt x="57994" y="105183"/>
                  </a:lnTo>
                  <a:lnTo>
                    <a:pt x="60277" y="104269"/>
                  </a:lnTo>
                  <a:lnTo>
                    <a:pt x="62561" y="103415"/>
                  </a:lnTo>
                  <a:lnTo>
                    <a:pt x="64845" y="102500"/>
                  </a:lnTo>
                  <a:lnTo>
                    <a:pt x="67059" y="101586"/>
                  </a:lnTo>
                  <a:lnTo>
                    <a:pt x="69343" y="100671"/>
                  </a:lnTo>
                  <a:lnTo>
                    <a:pt x="71558" y="99757"/>
                  </a:lnTo>
                  <a:lnTo>
                    <a:pt x="73703" y="98903"/>
                  </a:lnTo>
                  <a:lnTo>
                    <a:pt x="75987" y="98049"/>
                  </a:lnTo>
                  <a:lnTo>
                    <a:pt x="78201" y="97196"/>
                  </a:lnTo>
                  <a:lnTo>
                    <a:pt x="80416" y="96403"/>
                  </a:lnTo>
                  <a:lnTo>
                    <a:pt x="82700" y="95610"/>
                  </a:lnTo>
                  <a:lnTo>
                    <a:pt x="84983" y="94879"/>
                  </a:lnTo>
                  <a:lnTo>
                    <a:pt x="87267" y="94208"/>
                  </a:lnTo>
                  <a:lnTo>
                    <a:pt x="89689" y="93537"/>
                  </a:lnTo>
                  <a:lnTo>
                    <a:pt x="92042" y="92988"/>
                  </a:lnTo>
                  <a:lnTo>
                    <a:pt x="94533" y="92440"/>
                  </a:lnTo>
                  <a:lnTo>
                    <a:pt x="94464" y="94147"/>
                  </a:lnTo>
                  <a:lnTo>
                    <a:pt x="94395" y="96769"/>
                  </a:lnTo>
                  <a:lnTo>
                    <a:pt x="94464" y="99391"/>
                  </a:lnTo>
                  <a:lnTo>
                    <a:pt x="94672" y="101098"/>
                  </a:lnTo>
                  <a:lnTo>
                    <a:pt x="101246" y="104269"/>
                  </a:lnTo>
                  <a:lnTo>
                    <a:pt x="101385" y="104147"/>
                  </a:lnTo>
                  <a:lnTo>
                    <a:pt x="101731" y="103903"/>
                  </a:lnTo>
                  <a:lnTo>
                    <a:pt x="102284" y="103537"/>
                  </a:lnTo>
                  <a:lnTo>
                    <a:pt x="102907" y="103049"/>
                  </a:lnTo>
                  <a:lnTo>
                    <a:pt x="103461" y="102622"/>
                  </a:lnTo>
                  <a:lnTo>
                    <a:pt x="104014" y="102257"/>
                  </a:lnTo>
                  <a:lnTo>
                    <a:pt x="104360" y="102013"/>
                  </a:lnTo>
                  <a:lnTo>
                    <a:pt x="104499" y="101891"/>
                  </a:lnTo>
                  <a:lnTo>
                    <a:pt x="104568" y="100244"/>
                  </a:lnTo>
                  <a:lnTo>
                    <a:pt x="104776" y="96525"/>
                  </a:lnTo>
                  <a:lnTo>
                    <a:pt x="104983" y="92683"/>
                  </a:lnTo>
                  <a:lnTo>
                    <a:pt x="105052" y="90793"/>
                  </a:lnTo>
                  <a:lnTo>
                    <a:pt x="105191" y="86037"/>
                  </a:lnTo>
                  <a:lnTo>
                    <a:pt x="105260" y="81281"/>
                  </a:lnTo>
                  <a:lnTo>
                    <a:pt x="105260" y="76586"/>
                  </a:lnTo>
                  <a:lnTo>
                    <a:pt x="105260" y="71830"/>
                  </a:lnTo>
                  <a:lnTo>
                    <a:pt x="105329" y="67074"/>
                  </a:lnTo>
                  <a:lnTo>
                    <a:pt x="105537" y="62318"/>
                  </a:lnTo>
                  <a:lnTo>
                    <a:pt x="105952" y="57500"/>
                  </a:lnTo>
                  <a:lnTo>
                    <a:pt x="106713" y="52683"/>
                  </a:lnTo>
                  <a:lnTo>
                    <a:pt x="107405" y="48964"/>
                  </a:lnTo>
                  <a:lnTo>
                    <a:pt x="108097" y="45305"/>
                  </a:lnTo>
                  <a:lnTo>
                    <a:pt x="108720" y="41586"/>
                  </a:lnTo>
                  <a:lnTo>
                    <a:pt x="109136" y="37927"/>
                  </a:lnTo>
                  <a:lnTo>
                    <a:pt x="109205" y="34269"/>
                  </a:lnTo>
                  <a:lnTo>
                    <a:pt x="108928" y="30671"/>
                  </a:lnTo>
                  <a:lnTo>
                    <a:pt x="108167" y="27135"/>
                  </a:lnTo>
                  <a:lnTo>
                    <a:pt x="106921" y="235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1532850" y="621950"/>
              <a:ext cx="1079625" cy="977150"/>
            </a:xfrm>
            <a:custGeom>
              <a:avLst/>
              <a:gdLst/>
              <a:ahLst/>
              <a:cxnLst/>
              <a:rect l="0" t="0" r="0" b="0"/>
              <a:pathLst>
                <a:path w="43185" h="39086" extrusionOk="0">
                  <a:moveTo>
                    <a:pt x="40208" y="671"/>
                  </a:moveTo>
                  <a:lnTo>
                    <a:pt x="40208" y="427"/>
                  </a:lnTo>
                  <a:lnTo>
                    <a:pt x="40208" y="244"/>
                  </a:lnTo>
                  <a:lnTo>
                    <a:pt x="40139" y="61"/>
                  </a:lnTo>
                  <a:lnTo>
                    <a:pt x="40139" y="0"/>
                  </a:lnTo>
                  <a:lnTo>
                    <a:pt x="39655" y="61"/>
                  </a:lnTo>
                  <a:lnTo>
                    <a:pt x="38409" y="305"/>
                  </a:lnTo>
                  <a:lnTo>
                    <a:pt x="36471" y="732"/>
                  </a:lnTo>
                  <a:lnTo>
                    <a:pt x="33911" y="1342"/>
                  </a:lnTo>
                  <a:lnTo>
                    <a:pt x="30866" y="2012"/>
                  </a:lnTo>
                  <a:lnTo>
                    <a:pt x="27475" y="2744"/>
                  </a:lnTo>
                  <a:lnTo>
                    <a:pt x="23807" y="3537"/>
                  </a:lnTo>
                  <a:lnTo>
                    <a:pt x="20070" y="4390"/>
                  </a:lnTo>
                  <a:lnTo>
                    <a:pt x="16333" y="5244"/>
                  </a:lnTo>
                  <a:lnTo>
                    <a:pt x="12734" y="6037"/>
                  </a:lnTo>
                  <a:lnTo>
                    <a:pt x="9343" y="6829"/>
                  </a:lnTo>
                  <a:lnTo>
                    <a:pt x="6298" y="7500"/>
                  </a:lnTo>
                  <a:lnTo>
                    <a:pt x="3738" y="8049"/>
                  </a:lnTo>
                  <a:lnTo>
                    <a:pt x="1731" y="8537"/>
                  </a:lnTo>
                  <a:lnTo>
                    <a:pt x="485" y="8781"/>
                  </a:lnTo>
                  <a:lnTo>
                    <a:pt x="1" y="8902"/>
                  </a:lnTo>
                  <a:lnTo>
                    <a:pt x="139" y="9268"/>
                  </a:lnTo>
                  <a:lnTo>
                    <a:pt x="624" y="9878"/>
                  </a:lnTo>
                  <a:lnTo>
                    <a:pt x="1177" y="10488"/>
                  </a:lnTo>
                  <a:lnTo>
                    <a:pt x="1454" y="10854"/>
                  </a:lnTo>
                  <a:lnTo>
                    <a:pt x="2354" y="12927"/>
                  </a:lnTo>
                  <a:lnTo>
                    <a:pt x="3046" y="15000"/>
                  </a:lnTo>
                  <a:lnTo>
                    <a:pt x="3599" y="17073"/>
                  </a:lnTo>
                  <a:lnTo>
                    <a:pt x="4015" y="19207"/>
                  </a:lnTo>
                  <a:lnTo>
                    <a:pt x="4430" y="21342"/>
                  </a:lnTo>
                  <a:lnTo>
                    <a:pt x="4707" y="23476"/>
                  </a:lnTo>
                  <a:lnTo>
                    <a:pt x="4984" y="25610"/>
                  </a:lnTo>
                  <a:lnTo>
                    <a:pt x="5260" y="27744"/>
                  </a:lnTo>
                  <a:lnTo>
                    <a:pt x="8513" y="27744"/>
                  </a:lnTo>
                  <a:lnTo>
                    <a:pt x="7890" y="24695"/>
                  </a:lnTo>
                  <a:lnTo>
                    <a:pt x="7337" y="21707"/>
                  </a:lnTo>
                  <a:lnTo>
                    <a:pt x="6714" y="18842"/>
                  </a:lnTo>
                  <a:lnTo>
                    <a:pt x="6091" y="16281"/>
                  </a:lnTo>
                  <a:lnTo>
                    <a:pt x="5606" y="14024"/>
                  </a:lnTo>
                  <a:lnTo>
                    <a:pt x="5122" y="12317"/>
                  </a:lnTo>
                  <a:lnTo>
                    <a:pt x="4845" y="11159"/>
                  </a:lnTo>
                  <a:lnTo>
                    <a:pt x="4638" y="10732"/>
                  </a:lnTo>
                  <a:lnTo>
                    <a:pt x="5191" y="10610"/>
                  </a:lnTo>
                  <a:lnTo>
                    <a:pt x="6160" y="10366"/>
                  </a:lnTo>
                  <a:lnTo>
                    <a:pt x="7475" y="10000"/>
                  </a:lnTo>
                  <a:lnTo>
                    <a:pt x="9136" y="9573"/>
                  </a:lnTo>
                  <a:lnTo>
                    <a:pt x="11074" y="9024"/>
                  </a:lnTo>
                  <a:lnTo>
                    <a:pt x="13219" y="8476"/>
                  </a:lnTo>
                  <a:lnTo>
                    <a:pt x="15572" y="7866"/>
                  </a:lnTo>
                  <a:lnTo>
                    <a:pt x="18063" y="7195"/>
                  </a:lnTo>
                  <a:lnTo>
                    <a:pt x="20624" y="6524"/>
                  </a:lnTo>
                  <a:lnTo>
                    <a:pt x="23323" y="5854"/>
                  </a:lnTo>
                  <a:lnTo>
                    <a:pt x="25952" y="5183"/>
                  </a:lnTo>
                  <a:lnTo>
                    <a:pt x="28582" y="4512"/>
                  </a:lnTo>
                  <a:lnTo>
                    <a:pt x="31143" y="3902"/>
                  </a:lnTo>
                  <a:lnTo>
                    <a:pt x="33565" y="3293"/>
                  </a:lnTo>
                  <a:lnTo>
                    <a:pt x="35779" y="2805"/>
                  </a:lnTo>
                  <a:lnTo>
                    <a:pt x="37856" y="2378"/>
                  </a:lnTo>
                  <a:lnTo>
                    <a:pt x="38894" y="6037"/>
                  </a:lnTo>
                  <a:lnTo>
                    <a:pt x="39586" y="9573"/>
                  </a:lnTo>
                  <a:lnTo>
                    <a:pt x="39793" y="13110"/>
                  </a:lnTo>
                  <a:lnTo>
                    <a:pt x="39724" y="16585"/>
                  </a:lnTo>
                  <a:lnTo>
                    <a:pt x="39378" y="20061"/>
                  </a:lnTo>
                  <a:lnTo>
                    <a:pt x="38755" y="23598"/>
                  </a:lnTo>
                  <a:lnTo>
                    <a:pt x="37856" y="27256"/>
                  </a:lnTo>
                  <a:lnTo>
                    <a:pt x="36887" y="31037"/>
                  </a:lnTo>
                  <a:lnTo>
                    <a:pt x="35087" y="31524"/>
                  </a:lnTo>
                  <a:lnTo>
                    <a:pt x="33357" y="31951"/>
                  </a:lnTo>
                  <a:lnTo>
                    <a:pt x="31696" y="32378"/>
                  </a:lnTo>
                  <a:lnTo>
                    <a:pt x="30035" y="32744"/>
                  </a:lnTo>
                  <a:lnTo>
                    <a:pt x="28375" y="33049"/>
                  </a:lnTo>
                  <a:lnTo>
                    <a:pt x="26714" y="33415"/>
                  </a:lnTo>
                  <a:lnTo>
                    <a:pt x="25122" y="33659"/>
                  </a:lnTo>
                  <a:lnTo>
                    <a:pt x="23530" y="33963"/>
                  </a:lnTo>
                  <a:lnTo>
                    <a:pt x="21869" y="34207"/>
                  </a:lnTo>
                  <a:lnTo>
                    <a:pt x="20278" y="34451"/>
                  </a:lnTo>
                  <a:lnTo>
                    <a:pt x="18617" y="34695"/>
                  </a:lnTo>
                  <a:lnTo>
                    <a:pt x="16956" y="34939"/>
                  </a:lnTo>
                  <a:lnTo>
                    <a:pt x="15226" y="35183"/>
                  </a:lnTo>
                  <a:lnTo>
                    <a:pt x="13496" y="35427"/>
                  </a:lnTo>
                  <a:lnTo>
                    <a:pt x="11696" y="35732"/>
                  </a:lnTo>
                  <a:lnTo>
                    <a:pt x="9828" y="35976"/>
                  </a:lnTo>
                  <a:lnTo>
                    <a:pt x="9551" y="34207"/>
                  </a:lnTo>
                  <a:lnTo>
                    <a:pt x="9274" y="32134"/>
                  </a:lnTo>
                  <a:lnTo>
                    <a:pt x="8859" y="29939"/>
                  </a:lnTo>
                  <a:lnTo>
                    <a:pt x="8513" y="27744"/>
                  </a:lnTo>
                  <a:lnTo>
                    <a:pt x="5260" y="27744"/>
                  </a:lnTo>
                  <a:lnTo>
                    <a:pt x="5468" y="29146"/>
                  </a:lnTo>
                  <a:lnTo>
                    <a:pt x="5745" y="30549"/>
                  </a:lnTo>
                  <a:lnTo>
                    <a:pt x="5952" y="32012"/>
                  </a:lnTo>
                  <a:lnTo>
                    <a:pt x="6298" y="33476"/>
                  </a:lnTo>
                  <a:lnTo>
                    <a:pt x="6644" y="34939"/>
                  </a:lnTo>
                  <a:lnTo>
                    <a:pt x="6991" y="36402"/>
                  </a:lnTo>
                  <a:lnTo>
                    <a:pt x="7475" y="37744"/>
                  </a:lnTo>
                  <a:lnTo>
                    <a:pt x="7959" y="39085"/>
                  </a:lnTo>
                  <a:lnTo>
                    <a:pt x="8305" y="39085"/>
                  </a:lnTo>
                  <a:lnTo>
                    <a:pt x="9274" y="39024"/>
                  </a:lnTo>
                  <a:lnTo>
                    <a:pt x="10728" y="38781"/>
                  </a:lnTo>
                  <a:lnTo>
                    <a:pt x="12596" y="38476"/>
                  </a:lnTo>
                  <a:lnTo>
                    <a:pt x="14811" y="38110"/>
                  </a:lnTo>
                  <a:lnTo>
                    <a:pt x="17233" y="37622"/>
                  </a:lnTo>
                  <a:lnTo>
                    <a:pt x="19862" y="37134"/>
                  </a:lnTo>
                  <a:lnTo>
                    <a:pt x="22631" y="36646"/>
                  </a:lnTo>
                  <a:lnTo>
                    <a:pt x="25330" y="36159"/>
                  </a:lnTo>
                  <a:lnTo>
                    <a:pt x="28029" y="35610"/>
                  </a:lnTo>
                  <a:lnTo>
                    <a:pt x="30520" y="35122"/>
                  </a:lnTo>
                  <a:lnTo>
                    <a:pt x="32734" y="34695"/>
                  </a:lnTo>
                  <a:lnTo>
                    <a:pt x="34672" y="34329"/>
                  </a:lnTo>
                  <a:lnTo>
                    <a:pt x="36195" y="34024"/>
                  </a:lnTo>
                  <a:lnTo>
                    <a:pt x="37233" y="33842"/>
                  </a:lnTo>
                  <a:lnTo>
                    <a:pt x="37648" y="33720"/>
                  </a:lnTo>
                  <a:lnTo>
                    <a:pt x="39170" y="32317"/>
                  </a:lnTo>
                  <a:lnTo>
                    <a:pt x="40624" y="29207"/>
                  </a:lnTo>
                  <a:lnTo>
                    <a:pt x="41869" y="25000"/>
                  </a:lnTo>
                  <a:lnTo>
                    <a:pt x="42769" y="19939"/>
                  </a:lnTo>
                  <a:lnTo>
                    <a:pt x="43184" y="14573"/>
                  </a:lnTo>
                  <a:lnTo>
                    <a:pt x="42977" y="9329"/>
                  </a:lnTo>
                  <a:lnTo>
                    <a:pt x="42008" y="4512"/>
                  </a:lnTo>
                  <a:lnTo>
                    <a:pt x="40208" y="6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24" name="Shape 124"/>
          <p:cNvGrpSpPr/>
          <p:nvPr/>
        </p:nvGrpSpPr>
        <p:grpSpPr>
          <a:xfrm>
            <a:off x="7162800" y="2514600"/>
            <a:ext cx="1066800" cy="1289001"/>
            <a:chOff x="4825" y="1500"/>
            <a:chExt cx="2995175" cy="2997000"/>
          </a:xfrm>
        </p:grpSpPr>
        <p:sp>
          <p:nvSpPr>
            <p:cNvPr id="125" name="Shape 125"/>
            <p:cNvSpPr/>
            <p:nvPr/>
          </p:nvSpPr>
          <p:spPr>
            <a:xfrm>
              <a:off x="613525" y="2171000"/>
              <a:ext cx="2178750" cy="788400"/>
            </a:xfrm>
            <a:custGeom>
              <a:avLst/>
              <a:gdLst/>
              <a:ahLst/>
              <a:cxnLst/>
              <a:rect l="0" t="0" r="0" b="0"/>
              <a:pathLst>
                <a:path w="87150" h="31536" extrusionOk="0">
                  <a:moveTo>
                    <a:pt x="0" y="8486"/>
                  </a:moveTo>
                  <a:lnTo>
                    <a:pt x="870" y="9208"/>
                  </a:lnTo>
                  <a:lnTo>
                    <a:pt x="1256" y="9028"/>
                  </a:lnTo>
                  <a:lnTo>
                    <a:pt x="2222" y="8667"/>
                  </a:lnTo>
                  <a:lnTo>
                    <a:pt x="3865" y="8065"/>
                  </a:lnTo>
                  <a:lnTo>
                    <a:pt x="5894" y="7282"/>
                  </a:lnTo>
                  <a:lnTo>
                    <a:pt x="8502" y="6440"/>
                  </a:lnTo>
                  <a:lnTo>
                    <a:pt x="11401" y="5477"/>
                  </a:lnTo>
                  <a:lnTo>
                    <a:pt x="14686" y="4514"/>
                  </a:lnTo>
                  <a:lnTo>
                    <a:pt x="18261" y="3611"/>
                  </a:lnTo>
                  <a:lnTo>
                    <a:pt x="22029" y="2769"/>
                  </a:lnTo>
                  <a:lnTo>
                    <a:pt x="25990" y="1986"/>
                  </a:lnTo>
                  <a:lnTo>
                    <a:pt x="30145" y="1445"/>
                  </a:lnTo>
                  <a:lnTo>
                    <a:pt x="34300" y="1024"/>
                  </a:lnTo>
                  <a:lnTo>
                    <a:pt x="38454" y="903"/>
                  </a:lnTo>
                  <a:lnTo>
                    <a:pt x="42512" y="1084"/>
                  </a:lnTo>
                  <a:lnTo>
                    <a:pt x="46473" y="1565"/>
                  </a:lnTo>
                  <a:lnTo>
                    <a:pt x="50338" y="2468"/>
                  </a:lnTo>
                  <a:lnTo>
                    <a:pt x="52271" y="3070"/>
                  </a:lnTo>
                  <a:lnTo>
                    <a:pt x="54010" y="3852"/>
                  </a:lnTo>
                  <a:lnTo>
                    <a:pt x="55749" y="4695"/>
                  </a:lnTo>
                  <a:lnTo>
                    <a:pt x="57295" y="5597"/>
                  </a:lnTo>
                  <a:lnTo>
                    <a:pt x="58744" y="6681"/>
                  </a:lnTo>
                  <a:lnTo>
                    <a:pt x="60193" y="7824"/>
                  </a:lnTo>
                  <a:lnTo>
                    <a:pt x="61449" y="9088"/>
                  </a:lnTo>
                  <a:lnTo>
                    <a:pt x="62609" y="10412"/>
                  </a:lnTo>
                  <a:lnTo>
                    <a:pt x="63672" y="11856"/>
                  </a:lnTo>
                  <a:lnTo>
                    <a:pt x="64638" y="13421"/>
                  </a:lnTo>
                  <a:lnTo>
                    <a:pt x="65507" y="15106"/>
                  </a:lnTo>
                  <a:lnTo>
                    <a:pt x="66280" y="16851"/>
                  </a:lnTo>
                  <a:lnTo>
                    <a:pt x="66957" y="18717"/>
                  </a:lnTo>
                  <a:lnTo>
                    <a:pt x="67536" y="20703"/>
                  </a:lnTo>
                  <a:lnTo>
                    <a:pt x="67923" y="22749"/>
                  </a:lnTo>
                  <a:lnTo>
                    <a:pt x="68309" y="24915"/>
                  </a:lnTo>
                  <a:lnTo>
                    <a:pt x="68502" y="25999"/>
                  </a:lnTo>
                  <a:lnTo>
                    <a:pt x="69662" y="25156"/>
                  </a:lnTo>
                  <a:lnTo>
                    <a:pt x="69855" y="24975"/>
                  </a:lnTo>
                  <a:lnTo>
                    <a:pt x="70531" y="24554"/>
                  </a:lnTo>
                  <a:lnTo>
                    <a:pt x="71401" y="24013"/>
                  </a:lnTo>
                  <a:lnTo>
                    <a:pt x="72657" y="23411"/>
                  </a:lnTo>
                  <a:lnTo>
                    <a:pt x="74010" y="22809"/>
                  </a:lnTo>
                  <a:lnTo>
                    <a:pt x="75556" y="22328"/>
                  </a:lnTo>
                  <a:lnTo>
                    <a:pt x="77198" y="22147"/>
                  </a:lnTo>
                  <a:lnTo>
                    <a:pt x="78841" y="22207"/>
                  </a:lnTo>
                  <a:lnTo>
                    <a:pt x="80000" y="22568"/>
                  </a:lnTo>
                  <a:lnTo>
                    <a:pt x="81159" y="23170"/>
                  </a:lnTo>
                  <a:lnTo>
                    <a:pt x="82126" y="23952"/>
                  </a:lnTo>
                  <a:lnTo>
                    <a:pt x="83092" y="25036"/>
                  </a:lnTo>
                  <a:lnTo>
                    <a:pt x="83865" y="26360"/>
                  </a:lnTo>
                  <a:lnTo>
                    <a:pt x="84638" y="27864"/>
                  </a:lnTo>
                  <a:lnTo>
                    <a:pt x="85217" y="29609"/>
                  </a:lnTo>
                  <a:lnTo>
                    <a:pt x="85701" y="31535"/>
                  </a:lnTo>
                  <a:lnTo>
                    <a:pt x="87150" y="31415"/>
                  </a:lnTo>
                  <a:lnTo>
                    <a:pt x="86570" y="29308"/>
                  </a:lnTo>
                  <a:lnTo>
                    <a:pt x="85894" y="27443"/>
                  </a:lnTo>
                  <a:lnTo>
                    <a:pt x="85121" y="25818"/>
                  </a:lnTo>
                  <a:lnTo>
                    <a:pt x="84251" y="24434"/>
                  </a:lnTo>
                  <a:lnTo>
                    <a:pt x="83188" y="23290"/>
                  </a:lnTo>
                  <a:lnTo>
                    <a:pt x="81932" y="22388"/>
                  </a:lnTo>
                  <a:lnTo>
                    <a:pt x="80676" y="21786"/>
                  </a:lnTo>
                  <a:lnTo>
                    <a:pt x="79227" y="21365"/>
                  </a:lnTo>
                  <a:lnTo>
                    <a:pt x="77778" y="21244"/>
                  </a:lnTo>
                  <a:lnTo>
                    <a:pt x="76329" y="21304"/>
                  </a:lnTo>
                  <a:lnTo>
                    <a:pt x="74976" y="21545"/>
                  </a:lnTo>
                  <a:lnTo>
                    <a:pt x="73623" y="21906"/>
                  </a:lnTo>
                  <a:lnTo>
                    <a:pt x="72367" y="22388"/>
                  </a:lnTo>
                  <a:lnTo>
                    <a:pt x="71304" y="22869"/>
                  </a:lnTo>
                  <a:lnTo>
                    <a:pt x="70338" y="23351"/>
                  </a:lnTo>
                  <a:lnTo>
                    <a:pt x="69565" y="23832"/>
                  </a:lnTo>
                  <a:lnTo>
                    <a:pt x="69179" y="21726"/>
                  </a:lnTo>
                  <a:lnTo>
                    <a:pt x="68696" y="19680"/>
                  </a:lnTo>
                  <a:lnTo>
                    <a:pt x="68019" y="17754"/>
                  </a:lnTo>
                  <a:lnTo>
                    <a:pt x="67343" y="15948"/>
                  </a:lnTo>
                  <a:lnTo>
                    <a:pt x="66570" y="14203"/>
                  </a:lnTo>
                  <a:lnTo>
                    <a:pt x="65604" y="12578"/>
                  </a:lnTo>
                  <a:lnTo>
                    <a:pt x="64638" y="11014"/>
                  </a:lnTo>
                  <a:lnTo>
                    <a:pt x="63478" y="9569"/>
                  </a:lnTo>
                  <a:lnTo>
                    <a:pt x="62319" y="8245"/>
                  </a:lnTo>
                  <a:lnTo>
                    <a:pt x="60966" y="7042"/>
                  </a:lnTo>
                  <a:lnTo>
                    <a:pt x="59517" y="5898"/>
                  </a:lnTo>
                  <a:lnTo>
                    <a:pt x="57971" y="4815"/>
                  </a:lnTo>
                  <a:lnTo>
                    <a:pt x="56425" y="3912"/>
                  </a:lnTo>
                  <a:lnTo>
                    <a:pt x="54686" y="3070"/>
                  </a:lnTo>
                  <a:lnTo>
                    <a:pt x="52850" y="2348"/>
                  </a:lnTo>
                  <a:lnTo>
                    <a:pt x="50918" y="1686"/>
                  </a:lnTo>
                  <a:lnTo>
                    <a:pt x="46957" y="783"/>
                  </a:lnTo>
                  <a:lnTo>
                    <a:pt x="42899" y="181"/>
                  </a:lnTo>
                  <a:lnTo>
                    <a:pt x="38647" y="1"/>
                  </a:lnTo>
                  <a:lnTo>
                    <a:pt x="34493" y="121"/>
                  </a:lnTo>
                  <a:lnTo>
                    <a:pt x="30242" y="482"/>
                  </a:lnTo>
                  <a:lnTo>
                    <a:pt x="26087" y="1024"/>
                  </a:lnTo>
                  <a:lnTo>
                    <a:pt x="22029" y="1746"/>
                  </a:lnTo>
                  <a:lnTo>
                    <a:pt x="18261" y="2588"/>
                  </a:lnTo>
                  <a:lnTo>
                    <a:pt x="14589" y="3551"/>
                  </a:lnTo>
                  <a:lnTo>
                    <a:pt x="11208" y="4514"/>
                  </a:lnTo>
                  <a:lnTo>
                    <a:pt x="8213" y="5417"/>
                  </a:lnTo>
                  <a:lnTo>
                    <a:pt x="5604" y="6319"/>
                  </a:lnTo>
                  <a:lnTo>
                    <a:pt x="3382" y="7162"/>
                  </a:lnTo>
                  <a:lnTo>
                    <a:pt x="1739" y="7764"/>
                  </a:lnTo>
                  <a:lnTo>
                    <a:pt x="580" y="8245"/>
                  </a:lnTo>
                  <a:lnTo>
                    <a:pt x="0" y="8486"/>
                  </a:lnTo>
                  <a:close/>
                </a:path>
              </a:pathLst>
            </a:custGeom>
            <a:solidFill>
              <a:srgbClr val="2BA52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1594200" y="1686550"/>
              <a:ext cx="326100" cy="1215675"/>
            </a:xfrm>
            <a:custGeom>
              <a:avLst/>
              <a:gdLst/>
              <a:ahLst/>
              <a:cxnLst/>
              <a:rect l="0" t="0" r="0" b="0"/>
              <a:pathLst>
                <a:path w="13044" h="48627" extrusionOk="0">
                  <a:moveTo>
                    <a:pt x="11401" y="783"/>
                  </a:moveTo>
                  <a:lnTo>
                    <a:pt x="11691" y="1926"/>
                  </a:lnTo>
                  <a:lnTo>
                    <a:pt x="12271" y="5236"/>
                  </a:lnTo>
                  <a:lnTo>
                    <a:pt x="12850" y="10231"/>
                  </a:lnTo>
                  <a:lnTo>
                    <a:pt x="13044" y="16550"/>
                  </a:lnTo>
                  <a:lnTo>
                    <a:pt x="12464" y="23832"/>
                  </a:lnTo>
                  <a:lnTo>
                    <a:pt x="10918" y="31776"/>
                  </a:lnTo>
                  <a:lnTo>
                    <a:pt x="7923" y="39900"/>
                  </a:lnTo>
                  <a:lnTo>
                    <a:pt x="3189" y="47904"/>
                  </a:lnTo>
                  <a:lnTo>
                    <a:pt x="2995" y="48024"/>
                  </a:lnTo>
                  <a:lnTo>
                    <a:pt x="2416" y="48205"/>
                  </a:lnTo>
                  <a:lnTo>
                    <a:pt x="1643" y="48446"/>
                  </a:lnTo>
                  <a:lnTo>
                    <a:pt x="870" y="48626"/>
                  </a:lnTo>
                  <a:lnTo>
                    <a:pt x="290" y="48506"/>
                  </a:lnTo>
                  <a:lnTo>
                    <a:pt x="0" y="48085"/>
                  </a:lnTo>
                  <a:lnTo>
                    <a:pt x="97" y="47182"/>
                  </a:lnTo>
                  <a:lnTo>
                    <a:pt x="870" y="45738"/>
                  </a:lnTo>
                  <a:lnTo>
                    <a:pt x="2126" y="43330"/>
                  </a:lnTo>
                  <a:lnTo>
                    <a:pt x="3672" y="39840"/>
                  </a:lnTo>
                  <a:lnTo>
                    <a:pt x="5218" y="35266"/>
                  </a:lnTo>
                  <a:lnTo>
                    <a:pt x="6474" y="29910"/>
                  </a:lnTo>
                  <a:lnTo>
                    <a:pt x="7246" y="23832"/>
                  </a:lnTo>
                  <a:lnTo>
                    <a:pt x="7150" y="17152"/>
                  </a:lnTo>
                  <a:lnTo>
                    <a:pt x="6087" y="9990"/>
                  </a:lnTo>
                  <a:lnTo>
                    <a:pt x="3768" y="2588"/>
                  </a:lnTo>
                  <a:lnTo>
                    <a:pt x="3865" y="2408"/>
                  </a:lnTo>
                  <a:lnTo>
                    <a:pt x="4058" y="1926"/>
                  </a:lnTo>
                  <a:lnTo>
                    <a:pt x="4445" y="1324"/>
                  </a:lnTo>
                  <a:lnTo>
                    <a:pt x="5121" y="723"/>
                  </a:lnTo>
                  <a:lnTo>
                    <a:pt x="6184" y="241"/>
                  </a:lnTo>
                  <a:lnTo>
                    <a:pt x="7440" y="0"/>
                  </a:lnTo>
                  <a:lnTo>
                    <a:pt x="9179" y="121"/>
                  </a:lnTo>
                  <a:lnTo>
                    <a:pt x="11401" y="783"/>
                  </a:lnTo>
                  <a:close/>
                </a:path>
              </a:pathLst>
            </a:custGeom>
            <a:solidFill>
              <a:srgbClr val="F4BC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1045875" y="528075"/>
              <a:ext cx="1818875" cy="1041150"/>
            </a:xfrm>
            <a:custGeom>
              <a:avLst/>
              <a:gdLst/>
              <a:ahLst/>
              <a:cxnLst/>
              <a:rect l="0" t="0" r="0" b="0"/>
              <a:pathLst>
                <a:path w="72755" h="41646" extrusionOk="0">
                  <a:moveTo>
                    <a:pt x="1" y="0"/>
                  </a:moveTo>
                  <a:lnTo>
                    <a:pt x="194" y="0"/>
                  </a:lnTo>
                  <a:lnTo>
                    <a:pt x="774" y="61"/>
                  </a:lnTo>
                  <a:lnTo>
                    <a:pt x="1740" y="121"/>
                  </a:lnTo>
                  <a:lnTo>
                    <a:pt x="2996" y="241"/>
                  </a:lnTo>
                  <a:lnTo>
                    <a:pt x="4542" y="422"/>
                  </a:lnTo>
                  <a:lnTo>
                    <a:pt x="6378" y="602"/>
                  </a:lnTo>
                  <a:lnTo>
                    <a:pt x="8407" y="843"/>
                  </a:lnTo>
                  <a:lnTo>
                    <a:pt x="10822" y="1084"/>
                  </a:lnTo>
                  <a:lnTo>
                    <a:pt x="13334" y="1385"/>
                  </a:lnTo>
                  <a:lnTo>
                    <a:pt x="16039" y="1685"/>
                  </a:lnTo>
                  <a:lnTo>
                    <a:pt x="18841" y="2047"/>
                  </a:lnTo>
                  <a:lnTo>
                    <a:pt x="21933" y="2468"/>
                  </a:lnTo>
                  <a:lnTo>
                    <a:pt x="25025" y="2889"/>
                  </a:lnTo>
                  <a:lnTo>
                    <a:pt x="28213" y="3370"/>
                  </a:lnTo>
                  <a:lnTo>
                    <a:pt x="31402" y="3852"/>
                  </a:lnTo>
                  <a:lnTo>
                    <a:pt x="34783" y="4454"/>
                  </a:lnTo>
                  <a:lnTo>
                    <a:pt x="38068" y="4995"/>
                  </a:lnTo>
                  <a:lnTo>
                    <a:pt x="41353" y="5657"/>
                  </a:lnTo>
                  <a:lnTo>
                    <a:pt x="44542" y="6319"/>
                  </a:lnTo>
                  <a:lnTo>
                    <a:pt x="47730" y="7041"/>
                  </a:lnTo>
                  <a:lnTo>
                    <a:pt x="50822" y="7824"/>
                  </a:lnTo>
                  <a:lnTo>
                    <a:pt x="53817" y="8606"/>
                  </a:lnTo>
                  <a:lnTo>
                    <a:pt x="56619" y="9449"/>
                  </a:lnTo>
                  <a:lnTo>
                    <a:pt x="59324" y="10351"/>
                  </a:lnTo>
                  <a:lnTo>
                    <a:pt x="61837" y="11254"/>
                  </a:lnTo>
                  <a:lnTo>
                    <a:pt x="64155" y="12217"/>
                  </a:lnTo>
                  <a:lnTo>
                    <a:pt x="66184" y="13240"/>
                  </a:lnTo>
                  <a:lnTo>
                    <a:pt x="68020" y="14323"/>
                  </a:lnTo>
                  <a:lnTo>
                    <a:pt x="69469" y="15407"/>
                  </a:lnTo>
                  <a:lnTo>
                    <a:pt x="70725" y="16550"/>
                  </a:lnTo>
                  <a:lnTo>
                    <a:pt x="71595" y="17754"/>
                  </a:lnTo>
                  <a:lnTo>
                    <a:pt x="72078" y="19017"/>
                  </a:lnTo>
                  <a:lnTo>
                    <a:pt x="72368" y="20462"/>
                  </a:lnTo>
                  <a:lnTo>
                    <a:pt x="72561" y="21846"/>
                  </a:lnTo>
                  <a:lnTo>
                    <a:pt x="72754" y="23230"/>
                  </a:lnTo>
                  <a:lnTo>
                    <a:pt x="72754" y="24494"/>
                  </a:lnTo>
                  <a:lnTo>
                    <a:pt x="72271" y="27984"/>
                  </a:lnTo>
                  <a:lnTo>
                    <a:pt x="71015" y="31054"/>
                  </a:lnTo>
                  <a:lnTo>
                    <a:pt x="69373" y="33701"/>
                  </a:lnTo>
                  <a:lnTo>
                    <a:pt x="67344" y="35868"/>
                  </a:lnTo>
                  <a:lnTo>
                    <a:pt x="65122" y="37553"/>
                  </a:lnTo>
                  <a:lnTo>
                    <a:pt x="62996" y="38817"/>
                  </a:lnTo>
                  <a:lnTo>
                    <a:pt x="60967" y="39539"/>
                  </a:lnTo>
                  <a:lnTo>
                    <a:pt x="59228" y="39780"/>
                  </a:lnTo>
                  <a:lnTo>
                    <a:pt x="58165" y="39720"/>
                  </a:lnTo>
                  <a:lnTo>
                    <a:pt x="56619" y="39659"/>
                  </a:lnTo>
                  <a:lnTo>
                    <a:pt x="54783" y="39539"/>
                  </a:lnTo>
                  <a:lnTo>
                    <a:pt x="52561" y="39419"/>
                  </a:lnTo>
                  <a:lnTo>
                    <a:pt x="49952" y="39238"/>
                  </a:lnTo>
                  <a:lnTo>
                    <a:pt x="47151" y="39118"/>
                  </a:lnTo>
                  <a:lnTo>
                    <a:pt x="44059" y="38997"/>
                  </a:lnTo>
                  <a:lnTo>
                    <a:pt x="40677" y="38937"/>
                  </a:lnTo>
                  <a:lnTo>
                    <a:pt x="37006" y="38937"/>
                  </a:lnTo>
                  <a:lnTo>
                    <a:pt x="33237" y="38937"/>
                  </a:lnTo>
                  <a:lnTo>
                    <a:pt x="29276" y="39118"/>
                  </a:lnTo>
                  <a:lnTo>
                    <a:pt x="25122" y="39358"/>
                  </a:lnTo>
                  <a:lnTo>
                    <a:pt x="20870" y="39720"/>
                  </a:lnTo>
                  <a:lnTo>
                    <a:pt x="16522" y="40201"/>
                  </a:lnTo>
                  <a:lnTo>
                    <a:pt x="12078" y="40863"/>
                  </a:lnTo>
                  <a:lnTo>
                    <a:pt x="7634" y="41645"/>
                  </a:lnTo>
                  <a:lnTo>
                    <a:pt x="7827" y="41344"/>
                  </a:lnTo>
                  <a:lnTo>
                    <a:pt x="8213" y="40502"/>
                  </a:lnTo>
                  <a:lnTo>
                    <a:pt x="8696" y="39238"/>
                  </a:lnTo>
                  <a:lnTo>
                    <a:pt x="9373" y="37433"/>
                  </a:lnTo>
                  <a:lnTo>
                    <a:pt x="10146" y="35266"/>
                  </a:lnTo>
                  <a:lnTo>
                    <a:pt x="10725" y="32799"/>
                  </a:lnTo>
                  <a:lnTo>
                    <a:pt x="11305" y="30030"/>
                  </a:lnTo>
                  <a:lnTo>
                    <a:pt x="11692" y="26961"/>
                  </a:lnTo>
                  <a:lnTo>
                    <a:pt x="11885" y="23772"/>
                  </a:lnTo>
                  <a:lnTo>
                    <a:pt x="11692" y="20402"/>
                  </a:lnTo>
                  <a:lnTo>
                    <a:pt x="11112" y="16911"/>
                  </a:lnTo>
                  <a:lnTo>
                    <a:pt x="10049" y="13421"/>
                  </a:lnTo>
                  <a:lnTo>
                    <a:pt x="8503" y="9930"/>
                  </a:lnTo>
                  <a:lnTo>
                    <a:pt x="6378" y="6500"/>
                  </a:lnTo>
                  <a:lnTo>
                    <a:pt x="3576" y="31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5B7C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340575" y="613825"/>
              <a:ext cx="715000" cy="982475"/>
            </a:xfrm>
            <a:custGeom>
              <a:avLst/>
              <a:gdLst/>
              <a:ahLst/>
              <a:cxnLst/>
              <a:rect l="0" t="0" r="0" b="0"/>
              <a:pathLst>
                <a:path w="28600" h="39299" extrusionOk="0">
                  <a:moveTo>
                    <a:pt x="27053" y="39299"/>
                  </a:moveTo>
                  <a:lnTo>
                    <a:pt x="27150" y="38937"/>
                  </a:lnTo>
                  <a:lnTo>
                    <a:pt x="27343" y="37854"/>
                  </a:lnTo>
                  <a:lnTo>
                    <a:pt x="27633" y="36169"/>
                  </a:lnTo>
                  <a:lnTo>
                    <a:pt x="27923" y="33942"/>
                  </a:lnTo>
                  <a:lnTo>
                    <a:pt x="28213" y="31355"/>
                  </a:lnTo>
                  <a:lnTo>
                    <a:pt x="28503" y="28406"/>
                  </a:lnTo>
                  <a:lnTo>
                    <a:pt x="28599" y="25216"/>
                  </a:lnTo>
                  <a:lnTo>
                    <a:pt x="28503" y="21846"/>
                  </a:lnTo>
                  <a:lnTo>
                    <a:pt x="28213" y="18476"/>
                  </a:lnTo>
                  <a:lnTo>
                    <a:pt x="27633" y="15106"/>
                  </a:lnTo>
                  <a:lnTo>
                    <a:pt x="26763" y="11856"/>
                  </a:lnTo>
                  <a:lnTo>
                    <a:pt x="25507" y="8787"/>
                  </a:lnTo>
                  <a:lnTo>
                    <a:pt x="23865" y="6079"/>
                  </a:lnTo>
                  <a:lnTo>
                    <a:pt x="21739" y="3732"/>
                  </a:lnTo>
                  <a:lnTo>
                    <a:pt x="19034" y="1866"/>
                  </a:lnTo>
                  <a:lnTo>
                    <a:pt x="15846" y="602"/>
                  </a:lnTo>
                  <a:lnTo>
                    <a:pt x="12561" y="1"/>
                  </a:lnTo>
                  <a:lnTo>
                    <a:pt x="9662" y="61"/>
                  </a:lnTo>
                  <a:lnTo>
                    <a:pt x="7150" y="783"/>
                  </a:lnTo>
                  <a:lnTo>
                    <a:pt x="5024" y="2047"/>
                  </a:lnTo>
                  <a:lnTo>
                    <a:pt x="3382" y="3732"/>
                  </a:lnTo>
                  <a:lnTo>
                    <a:pt x="2029" y="5898"/>
                  </a:lnTo>
                  <a:lnTo>
                    <a:pt x="966" y="8426"/>
                  </a:lnTo>
                  <a:lnTo>
                    <a:pt x="290" y="11194"/>
                  </a:lnTo>
                  <a:lnTo>
                    <a:pt x="0" y="14203"/>
                  </a:lnTo>
                  <a:lnTo>
                    <a:pt x="0" y="17333"/>
                  </a:lnTo>
                  <a:lnTo>
                    <a:pt x="290" y="20643"/>
                  </a:lnTo>
                  <a:lnTo>
                    <a:pt x="870" y="23892"/>
                  </a:lnTo>
                  <a:lnTo>
                    <a:pt x="1739" y="27142"/>
                  </a:lnTo>
                  <a:lnTo>
                    <a:pt x="2899" y="30271"/>
                  </a:lnTo>
                  <a:lnTo>
                    <a:pt x="4251" y="33281"/>
                  </a:lnTo>
                  <a:lnTo>
                    <a:pt x="5894" y="35989"/>
                  </a:lnTo>
                  <a:lnTo>
                    <a:pt x="5991" y="35928"/>
                  </a:lnTo>
                  <a:lnTo>
                    <a:pt x="6280" y="35808"/>
                  </a:lnTo>
                  <a:lnTo>
                    <a:pt x="6860" y="35688"/>
                  </a:lnTo>
                  <a:lnTo>
                    <a:pt x="7536" y="35447"/>
                  </a:lnTo>
                  <a:lnTo>
                    <a:pt x="8406" y="35266"/>
                  </a:lnTo>
                  <a:lnTo>
                    <a:pt x="9469" y="35086"/>
                  </a:lnTo>
                  <a:lnTo>
                    <a:pt x="10725" y="34966"/>
                  </a:lnTo>
                  <a:lnTo>
                    <a:pt x="12077" y="34905"/>
                  </a:lnTo>
                  <a:lnTo>
                    <a:pt x="13527" y="34905"/>
                  </a:lnTo>
                  <a:lnTo>
                    <a:pt x="15169" y="35026"/>
                  </a:lnTo>
                  <a:lnTo>
                    <a:pt x="16908" y="35266"/>
                  </a:lnTo>
                  <a:lnTo>
                    <a:pt x="18744" y="35688"/>
                  </a:lnTo>
                  <a:lnTo>
                    <a:pt x="20677" y="36290"/>
                  </a:lnTo>
                  <a:lnTo>
                    <a:pt x="22802" y="37072"/>
                  </a:lnTo>
                  <a:lnTo>
                    <a:pt x="24831" y="38035"/>
                  </a:lnTo>
                  <a:lnTo>
                    <a:pt x="27053" y="39299"/>
                  </a:lnTo>
                  <a:close/>
                </a:path>
              </a:pathLst>
            </a:custGeom>
            <a:solidFill>
              <a:srgbClr val="75B7C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4825" y="454350"/>
              <a:ext cx="1186000" cy="1336025"/>
            </a:xfrm>
            <a:custGeom>
              <a:avLst/>
              <a:gdLst/>
              <a:ahLst/>
              <a:cxnLst/>
              <a:rect l="0" t="0" r="0" b="0"/>
              <a:pathLst>
                <a:path w="47440" h="53441" extrusionOk="0">
                  <a:moveTo>
                    <a:pt x="11498" y="2829"/>
                  </a:moveTo>
                  <a:lnTo>
                    <a:pt x="8503" y="4514"/>
                  </a:lnTo>
                  <a:lnTo>
                    <a:pt x="5991" y="6319"/>
                  </a:lnTo>
                  <a:lnTo>
                    <a:pt x="3962" y="8366"/>
                  </a:lnTo>
                  <a:lnTo>
                    <a:pt x="2416" y="10472"/>
                  </a:lnTo>
                  <a:lnTo>
                    <a:pt x="1256" y="12699"/>
                  </a:lnTo>
                  <a:lnTo>
                    <a:pt x="483" y="15046"/>
                  </a:lnTo>
                  <a:lnTo>
                    <a:pt x="97" y="17393"/>
                  </a:lnTo>
                  <a:lnTo>
                    <a:pt x="0" y="19860"/>
                  </a:lnTo>
                  <a:lnTo>
                    <a:pt x="580" y="24795"/>
                  </a:lnTo>
                  <a:lnTo>
                    <a:pt x="2029" y="29609"/>
                  </a:lnTo>
                  <a:lnTo>
                    <a:pt x="3962" y="34183"/>
                  </a:lnTo>
                  <a:lnTo>
                    <a:pt x="6280" y="38396"/>
                  </a:lnTo>
                  <a:lnTo>
                    <a:pt x="8599" y="42007"/>
                  </a:lnTo>
                  <a:lnTo>
                    <a:pt x="10628" y="44895"/>
                  </a:lnTo>
                  <a:lnTo>
                    <a:pt x="12174" y="46881"/>
                  </a:lnTo>
                  <a:lnTo>
                    <a:pt x="12947" y="47784"/>
                  </a:lnTo>
                  <a:lnTo>
                    <a:pt x="14203" y="47302"/>
                  </a:lnTo>
                  <a:lnTo>
                    <a:pt x="13623" y="46580"/>
                  </a:lnTo>
                  <a:lnTo>
                    <a:pt x="12174" y="44715"/>
                  </a:lnTo>
                  <a:lnTo>
                    <a:pt x="10145" y="41826"/>
                  </a:lnTo>
                  <a:lnTo>
                    <a:pt x="7826" y="38215"/>
                  </a:lnTo>
                  <a:lnTo>
                    <a:pt x="5507" y="33942"/>
                  </a:lnTo>
                  <a:lnTo>
                    <a:pt x="3478" y="29248"/>
                  </a:lnTo>
                  <a:lnTo>
                    <a:pt x="2126" y="24313"/>
                  </a:lnTo>
                  <a:lnTo>
                    <a:pt x="1546" y="19379"/>
                  </a:lnTo>
                  <a:lnTo>
                    <a:pt x="1643" y="17092"/>
                  </a:lnTo>
                  <a:lnTo>
                    <a:pt x="2126" y="14865"/>
                  </a:lnTo>
                  <a:lnTo>
                    <a:pt x="2899" y="12699"/>
                  </a:lnTo>
                  <a:lnTo>
                    <a:pt x="3962" y="10592"/>
                  </a:lnTo>
                  <a:lnTo>
                    <a:pt x="5411" y="8606"/>
                  </a:lnTo>
                  <a:lnTo>
                    <a:pt x="7247" y="6801"/>
                  </a:lnTo>
                  <a:lnTo>
                    <a:pt x="9565" y="5056"/>
                  </a:lnTo>
                  <a:lnTo>
                    <a:pt x="12367" y="3551"/>
                  </a:lnTo>
                  <a:lnTo>
                    <a:pt x="13623" y="2949"/>
                  </a:lnTo>
                  <a:lnTo>
                    <a:pt x="14976" y="2468"/>
                  </a:lnTo>
                  <a:lnTo>
                    <a:pt x="16232" y="2047"/>
                  </a:lnTo>
                  <a:lnTo>
                    <a:pt x="17488" y="1625"/>
                  </a:lnTo>
                  <a:lnTo>
                    <a:pt x="18744" y="1385"/>
                  </a:lnTo>
                  <a:lnTo>
                    <a:pt x="20000" y="1144"/>
                  </a:lnTo>
                  <a:lnTo>
                    <a:pt x="21256" y="1024"/>
                  </a:lnTo>
                  <a:lnTo>
                    <a:pt x="22512" y="903"/>
                  </a:lnTo>
                  <a:lnTo>
                    <a:pt x="23768" y="903"/>
                  </a:lnTo>
                  <a:lnTo>
                    <a:pt x="24928" y="1024"/>
                  </a:lnTo>
                  <a:lnTo>
                    <a:pt x="26087" y="1144"/>
                  </a:lnTo>
                  <a:lnTo>
                    <a:pt x="27247" y="1385"/>
                  </a:lnTo>
                  <a:lnTo>
                    <a:pt x="28406" y="1625"/>
                  </a:lnTo>
                  <a:lnTo>
                    <a:pt x="29565" y="1986"/>
                  </a:lnTo>
                  <a:lnTo>
                    <a:pt x="30725" y="2468"/>
                  </a:lnTo>
                  <a:lnTo>
                    <a:pt x="31788" y="2949"/>
                  </a:lnTo>
                  <a:lnTo>
                    <a:pt x="34396" y="4514"/>
                  </a:lnTo>
                  <a:lnTo>
                    <a:pt x="36715" y="6380"/>
                  </a:lnTo>
                  <a:lnTo>
                    <a:pt x="38937" y="8667"/>
                  </a:lnTo>
                  <a:lnTo>
                    <a:pt x="40773" y="11194"/>
                  </a:lnTo>
                  <a:lnTo>
                    <a:pt x="42416" y="14023"/>
                  </a:lnTo>
                  <a:lnTo>
                    <a:pt x="43768" y="17092"/>
                  </a:lnTo>
                  <a:lnTo>
                    <a:pt x="44831" y="20342"/>
                  </a:lnTo>
                  <a:lnTo>
                    <a:pt x="45604" y="23772"/>
                  </a:lnTo>
                  <a:lnTo>
                    <a:pt x="45991" y="27322"/>
                  </a:lnTo>
                  <a:lnTo>
                    <a:pt x="46087" y="30994"/>
                  </a:lnTo>
                  <a:lnTo>
                    <a:pt x="45797" y="34725"/>
                  </a:lnTo>
                  <a:lnTo>
                    <a:pt x="45121" y="38456"/>
                  </a:lnTo>
                  <a:lnTo>
                    <a:pt x="44058" y="42187"/>
                  </a:lnTo>
                  <a:lnTo>
                    <a:pt x="42609" y="45918"/>
                  </a:lnTo>
                  <a:lnTo>
                    <a:pt x="40773" y="49529"/>
                  </a:lnTo>
                  <a:lnTo>
                    <a:pt x="38454" y="53020"/>
                  </a:lnTo>
                  <a:lnTo>
                    <a:pt x="39807" y="53441"/>
                  </a:lnTo>
                  <a:lnTo>
                    <a:pt x="42126" y="49830"/>
                  </a:lnTo>
                  <a:lnTo>
                    <a:pt x="44058" y="46159"/>
                  </a:lnTo>
                  <a:lnTo>
                    <a:pt x="45507" y="42368"/>
                  </a:lnTo>
                  <a:lnTo>
                    <a:pt x="46570" y="38576"/>
                  </a:lnTo>
                  <a:lnTo>
                    <a:pt x="47247" y="34725"/>
                  </a:lnTo>
                  <a:lnTo>
                    <a:pt x="47440" y="30933"/>
                  </a:lnTo>
                  <a:lnTo>
                    <a:pt x="47343" y="27202"/>
                  </a:lnTo>
                  <a:lnTo>
                    <a:pt x="46957" y="23531"/>
                  </a:lnTo>
                  <a:lnTo>
                    <a:pt x="46184" y="20041"/>
                  </a:lnTo>
                  <a:lnTo>
                    <a:pt x="45024" y="16731"/>
                  </a:lnTo>
                  <a:lnTo>
                    <a:pt x="43672" y="13601"/>
                  </a:lnTo>
                  <a:lnTo>
                    <a:pt x="41933" y="10713"/>
                  </a:lnTo>
                  <a:lnTo>
                    <a:pt x="40000" y="8065"/>
                  </a:lnTo>
                  <a:lnTo>
                    <a:pt x="37778" y="5778"/>
                  </a:lnTo>
                  <a:lnTo>
                    <a:pt x="35363" y="3792"/>
                  </a:lnTo>
                  <a:lnTo>
                    <a:pt x="32657" y="2227"/>
                  </a:lnTo>
                  <a:lnTo>
                    <a:pt x="31788" y="1806"/>
                  </a:lnTo>
                  <a:lnTo>
                    <a:pt x="30821" y="1445"/>
                  </a:lnTo>
                  <a:lnTo>
                    <a:pt x="29855" y="1084"/>
                  </a:lnTo>
                  <a:lnTo>
                    <a:pt x="28793" y="723"/>
                  </a:lnTo>
                  <a:lnTo>
                    <a:pt x="27730" y="482"/>
                  </a:lnTo>
                  <a:lnTo>
                    <a:pt x="26474" y="241"/>
                  </a:lnTo>
                  <a:lnTo>
                    <a:pt x="25218" y="61"/>
                  </a:lnTo>
                  <a:lnTo>
                    <a:pt x="23962" y="1"/>
                  </a:lnTo>
                  <a:lnTo>
                    <a:pt x="22609" y="1"/>
                  </a:lnTo>
                  <a:lnTo>
                    <a:pt x="21160" y="61"/>
                  </a:lnTo>
                  <a:lnTo>
                    <a:pt x="19710" y="241"/>
                  </a:lnTo>
                  <a:lnTo>
                    <a:pt x="18164" y="542"/>
                  </a:lnTo>
                  <a:lnTo>
                    <a:pt x="16619" y="903"/>
                  </a:lnTo>
                  <a:lnTo>
                    <a:pt x="14976" y="1445"/>
                  </a:lnTo>
                  <a:lnTo>
                    <a:pt x="13237" y="2047"/>
                  </a:lnTo>
                  <a:lnTo>
                    <a:pt x="11498" y="2829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173900" y="1570700"/>
              <a:ext cx="985525" cy="179050"/>
            </a:xfrm>
            <a:custGeom>
              <a:avLst/>
              <a:gdLst/>
              <a:ahLst/>
              <a:cxnLst/>
              <a:rect l="0" t="0" r="0" b="0"/>
              <a:pathLst>
                <a:path w="39421" h="7162" extrusionOk="0">
                  <a:moveTo>
                    <a:pt x="1" y="1565"/>
                  </a:moveTo>
                  <a:lnTo>
                    <a:pt x="580" y="2408"/>
                  </a:lnTo>
                  <a:lnTo>
                    <a:pt x="4348" y="1625"/>
                  </a:lnTo>
                  <a:lnTo>
                    <a:pt x="7923" y="1084"/>
                  </a:lnTo>
                  <a:lnTo>
                    <a:pt x="11498" y="903"/>
                  </a:lnTo>
                  <a:lnTo>
                    <a:pt x="14976" y="903"/>
                  </a:lnTo>
                  <a:lnTo>
                    <a:pt x="18261" y="1144"/>
                  </a:lnTo>
                  <a:lnTo>
                    <a:pt x="21353" y="1565"/>
                  </a:lnTo>
                  <a:lnTo>
                    <a:pt x="24252" y="2107"/>
                  </a:lnTo>
                  <a:lnTo>
                    <a:pt x="26957" y="2769"/>
                  </a:lnTo>
                  <a:lnTo>
                    <a:pt x="29469" y="3491"/>
                  </a:lnTo>
                  <a:lnTo>
                    <a:pt x="31691" y="4213"/>
                  </a:lnTo>
                  <a:lnTo>
                    <a:pt x="33624" y="4935"/>
                  </a:lnTo>
                  <a:lnTo>
                    <a:pt x="35266" y="5657"/>
                  </a:lnTo>
                  <a:lnTo>
                    <a:pt x="36619" y="6259"/>
                  </a:lnTo>
                  <a:lnTo>
                    <a:pt x="37585" y="6681"/>
                  </a:lnTo>
                  <a:lnTo>
                    <a:pt x="38261" y="7042"/>
                  </a:lnTo>
                  <a:lnTo>
                    <a:pt x="38455" y="7162"/>
                  </a:lnTo>
                  <a:lnTo>
                    <a:pt x="39421" y="6500"/>
                  </a:lnTo>
                  <a:lnTo>
                    <a:pt x="39131" y="6380"/>
                  </a:lnTo>
                  <a:lnTo>
                    <a:pt x="38551" y="6019"/>
                  </a:lnTo>
                  <a:lnTo>
                    <a:pt x="37488" y="5537"/>
                  </a:lnTo>
                  <a:lnTo>
                    <a:pt x="36136" y="4935"/>
                  </a:lnTo>
                  <a:lnTo>
                    <a:pt x="34397" y="4213"/>
                  </a:lnTo>
                  <a:lnTo>
                    <a:pt x="32368" y="3431"/>
                  </a:lnTo>
                  <a:lnTo>
                    <a:pt x="30049" y="2648"/>
                  </a:lnTo>
                  <a:lnTo>
                    <a:pt x="27537" y="1926"/>
                  </a:lnTo>
                  <a:lnTo>
                    <a:pt x="24638" y="1264"/>
                  </a:lnTo>
                  <a:lnTo>
                    <a:pt x="21643" y="662"/>
                  </a:lnTo>
                  <a:lnTo>
                    <a:pt x="18358" y="241"/>
                  </a:lnTo>
                  <a:lnTo>
                    <a:pt x="14976" y="0"/>
                  </a:lnTo>
                  <a:lnTo>
                    <a:pt x="11401" y="0"/>
                  </a:lnTo>
                  <a:lnTo>
                    <a:pt x="7730" y="181"/>
                  </a:lnTo>
                  <a:lnTo>
                    <a:pt x="3865" y="723"/>
                  </a:lnTo>
                  <a:lnTo>
                    <a:pt x="1" y="1565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173900" y="540100"/>
              <a:ext cx="343025" cy="979475"/>
            </a:xfrm>
            <a:custGeom>
              <a:avLst/>
              <a:gdLst/>
              <a:ahLst/>
              <a:cxnLst/>
              <a:rect l="0" t="0" r="0" b="0"/>
              <a:pathLst>
                <a:path w="13721" h="39179" extrusionOk="0">
                  <a:moveTo>
                    <a:pt x="3092" y="6621"/>
                  </a:moveTo>
                  <a:lnTo>
                    <a:pt x="1740" y="8787"/>
                  </a:lnTo>
                  <a:lnTo>
                    <a:pt x="677" y="11375"/>
                  </a:lnTo>
                  <a:lnTo>
                    <a:pt x="97" y="14504"/>
                  </a:lnTo>
                  <a:lnTo>
                    <a:pt x="1" y="18175"/>
                  </a:lnTo>
                  <a:lnTo>
                    <a:pt x="677" y="22448"/>
                  </a:lnTo>
                  <a:lnTo>
                    <a:pt x="2126" y="27383"/>
                  </a:lnTo>
                  <a:lnTo>
                    <a:pt x="4542" y="32920"/>
                  </a:lnTo>
                  <a:lnTo>
                    <a:pt x="8116" y="39178"/>
                  </a:lnTo>
                  <a:lnTo>
                    <a:pt x="9469" y="38817"/>
                  </a:lnTo>
                  <a:lnTo>
                    <a:pt x="5991" y="32679"/>
                  </a:lnTo>
                  <a:lnTo>
                    <a:pt x="3575" y="27263"/>
                  </a:lnTo>
                  <a:lnTo>
                    <a:pt x="2126" y="22448"/>
                  </a:lnTo>
                  <a:lnTo>
                    <a:pt x="1450" y="18296"/>
                  </a:lnTo>
                  <a:lnTo>
                    <a:pt x="1546" y="14685"/>
                  </a:lnTo>
                  <a:lnTo>
                    <a:pt x="2126" y="11676"/>
                  </a:lnTo>
                  <a:lnTo>
                    <a:pt x="3092" y="9088"/>
                  </a:lnTo>
                  <a:lnTo>
                    <a:pt x="4348" y="7042"/>
                  </a:lnTo>
                  <a:lnTo>
                    <a:pt x="5798" y="5357"/>
                  </a:lnTo>
                  <a:lnTo>
                    <a:pt x="7344" y="4033"/>
                  </a:lnTo>
                  <a:lnTo>
                    <a:pt x="8889" y="2950"/>
                  </a:lnTo>
                  <a:lnTo>
                    <a:pt x="10339" y="2107"/>
                  </a:lnTo>
                  <a:lnTo>
                    <a:pt x="11691" y="1566"/>
                  </a:lnTo>
                  <a:lnTo>
                    <a:pt x="12754" y="1144"/>
                  </a:lnTo>
                  <a:lnTo>
                    <a:pt x="13430" y="904"/>
                  </a:lnTo>
                  <a:lnTo>
                    <a:pt x="13720" y="843"/>
                  </a:lnTo>
                  <a:lnTo>
                    <a:pt x="13237" y="1"/>
                  </a:lnTo>
                  <a:lnTo>
                    <a:pt x="12947" y="61"/>
                  </a:lnTo>
                  <a:lnTo>
                    <a:pt x="12078" y="362"/>
                  </a:lnTo>
                  <a:lnTo>
                    <a:pt x="10918" y="783"/>
                  </a:lnTo>
                  <a:lnTo>
                    <a:pt x="9566" y="1385"/>
                  </a:lnTo>
                  <a:lnTo>
                    <a:pt x="7923" y="2288"/>
                  </a:lnTo>
                  <a:lnTo>
                    <a:pt x="6281" y="3431"/>
                  </a:lnTo>
                  <a:lnTo>
                    <a:pt x="4638" y="4875"/>
                  </a:lnTo>
                  <a:lnTo>
                    <a:pt x="3092" y="6621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934775" y="434800"/>
              <a:ext cx="2065225" cy="1242750"/>
            </a:xfrm>
            <a:custGeom>
              <a:avLst/>
              <a:gdLst/>
              <a:ahLst/>
              <a:cxnLst/>
              <a:rect l="0" t="0" r="0" b="0"/>
              <a:pathLst>
                <a:path w="82609" h="49710" extrusionOk="0">
                  <a:moveTo>
                    <a:pt x="0" y="903"/>
                  </a:moveTo>
                  <a:lnTo>
                    <a:pt x="194" y="903"/>
                  </a:lnTo>
                  <a:lnTo>
                    <a:pt x="773" y="903"/>
                  </a:lnTo>
                  <a:lnTo>
                    <a:pt x="1643" y="963"/>
                  </a:lnTo>
                  <a:lnTo>
                    <a:pt x="2706" y="1023"/>
                  </a:lnTo>
                  <a:lnTo>
                    <a:pt x="4155" y="1083"/>
                  </a:lnTo>
                  <a:lnTo>
                    <a:pt x="5797" y="1204"/>
                  </a:lnTo>
                  <a:lnTo>
                    <a:pt x="7633" y="1324"/>
                  </a:lnTo>
                  <a:lnTo>
                    <a:pt x="9759" y="1505"/>
                  </a:lnTo>
                  <a:lnTo>
                    <a:pt x="11981" y="1685"/>
                  </a:lnTo>
                  <a:lnTo>
                    <a:pt x="14493" y="1926"/>
                  </a:lnTo>
                  <a:lnTo>
                    <a:pt x="17102" y="2167"/>
                  </a:lnTo>
                  <a:lnTo>
                    <a:pt x="19904" y="2407"/>
                  </a:lnTo>
                  <a:lnTo>
                    <a:pt x="22706" y="2768"/>
                  </a:lnTo>
                  <a:lnTo>
                    <a:pt x="25701" y="3130"/>
                  </a:lnTo>
                  <a:lnTo>
                    <a:pt x="28793" y="3551"/>
                  </a:lnTo>
                  <a:lnTo>
                    <a:pt x="31981" y="3972"/>
                  </a:lnTo>
                  <a:lnTo>
                    <a:pt x="35169" y="4454"/>
                  </a:lnTo>
                  <a:lnTo>
                    <a:pt x="38454" y="4995"/>
                  </a:lnTo>
                  <a:lnTo>
                    <a:pt x="41643" y="5597"/>
                  </a:lnTo>
                  <a:lnTo>
                    <a:pt x="44928" y="6259"/>
                  </a:lnTo>
                  <a:lnTo>
                    <a:pt x="48213" y="6981"/>
                  </a:lnTo>
                  <a:lnTo>
                    <a:pt x="51401" y="7703"/>
                  </a:lnTo>
                  <a:lnTo>
                    <a:pt x="54493" y="8546"/>
                  </a:lnTo>
                  <a:lnTo>
                    <a:pt x="57585" y="9388"/>
                  </a:lnTo>
                  <a:lnTo>
                    <a:pt x="60580" y="10351"/>
                  </a:lnTo>
                  <a:lnTo>
                    <a:pt x="63479" y="11374"/>
                  </a:lnTo>
                  <a:lnTo>
                    <a:pt x="66184" y="12397"/>
                  </a:lnTo>
                  <a:lnTo>
                    <a:pt x="68793" y="13541"/>
                  </a:lnTo>
                  <a:lnTo>
                    <a:pt x="71305" y="14744"/>
                  </a:lnTo>
                  <a:lnTo>
                    <a:pt x="73527" y="16068"/>
                  </a:lnTo>
                  <a:lnTo>
                    <a:pt x="75652" y="17392"/>
                  </a:lnTo>
                  <a:lnTo>
                    <a:pt x="77488" y="18837"/>
                  </a:lnTo>
                  <a:lnTo>
                    <a:pt x="78358" y="19619"/>
                  </a:lnTo>
                  <a:lnTo>
                    <a:pt x="79131" y="20522"/>
                  </a:lnTo>
                  <a:lnTo>
                    <a:pt x="79807" y="21364"/>
                  </a:lnTo>
                  <a:lnTo>
                    <a:pt x="80290" y="22327"/>
                  </a:lnTo>
                  <a:lnTo>
                    <a:pt x="80580" y="23290"/>
                  </a:lnTo>
                  <a:lnTo>
                    <a:pt x="80870" y="24253"/>
                  </a:lnTo>
                  <a:lnTo>
                    <a:pt x="81063" y="25216"/>
                  </a:lnTo>
                  <a:lnTo>
                    <a:pt x="81063" y="26239"/>
                  </a:lnTo>
                  <a:lnTo>
                    <a:pt x="80580" y="29609"/>
                  </a:lnTo>
                  <a:lnTo>
                    <a:pt x="79324" y="33039"/>
                  </a:lnTo>
                  <a:lnTo>
                    <a:pt x="77488" y="36289"/>
                  </a:lnTo>
                  <a:lnTo>
                    <a:pt x="75363" y="39358"/>
                  </a:lnTo>
                  <a:lnTo>
                    <a:pt x="73140" y="42066"/>
                  </a:lnTo>
                  <a:lnTo>
                    <a:pt x="71015" y="44293"/>
                  </a:lnTo>
                  <a:lnTo>
                    <a:pt x="69372" y="45978"/>
                  </a:lnTo>
                  <a:lnTo>
                    <a:pt x="68309" y="46941"/>
                  </a:lnTo>
                  <a:lnTo>
                    <a:pt x="67440" y="46881"/>
                  </a:lnTo>
                  <a:lnTo>
                    <a:pt x="66087" y="46821"/>
                  </a:lnTo>
                  <a:lnTo>
                    <a:pt x="64252" y="46700"/>
                  </a:lnTo>
                  <a:lnTo>
                    <a:pt x="62126" y="46580"/>
                  </a:lnTo>
                  <a:lnTo>
                    <a:pt x="59517" y="46460"/>
                  </a:lnTo>
                  <a:lnTo>
                    <a:pt x="56522" y="46399"/>
                  </a:lnTo>
                  <a:lnTo>
                    <a:pt x="53237" y="46339"/>
                  </a:lnTo>
                  <a:lnTo>
                    <a:pt x="49662" y="46339"/>
                  </a:lnTo>
                  <a:lnTo>
                    <a:pt x="45701" y="46339"/>
                  </a:lnTo>
                  <a:lnTo>
                    <a:pt x="41546" y="46460"/>
                  </a:lnTo>
                  <a:lnTo>
                    <a:pt x="37102" y="46580"/>
                  </a:lnTo>
                  <a:lnTo>
                    <a:pt x="32464" y="46821"/>
                  </a:lnTo>
                  <a:lnTo>
                    <a:pt x="27633" y="47182"/>
                  </a:lnTo>
                  <a:lnTo>
                    <a:pt x="22609" y="47603"/>
                  </a:lnTo>
                  <a:lnTo>
                    <a:pt x="17392" y="48145"/>
                  </a:lnTo>
                  <a:lnTo>
                    <a:pt x="12078" y="48807"/>
                  </a:lnTo>
                  <a:lnTo>
                    <a:pt x="12271" y="49709"/>
                  </a:lnTo>
                  <a:lnTo>
                    <a:pt x="17971" y="48987"/>
                  </a:lnTo>
                  <a:lnTo>
                    <a:pt x="23479" y="48446"/>
                  </a:lnTo>
                  <a:lnTo>
                    <a:pt x="28793" y="48024"/>
                  </a:lnTo>
                  <a:lnTo>
                    <a:pt x="33913" y="47663"/>
                  </a:lnTo>
                  <a:lnTo>
                    <a:pt x="38841" y="47422"/>
                  </a:lnTo>
                  <a:lnTo>
                    <a:pt x="43479" y="47302"/>
                  </a:lnTo>
                  <a:lnTo>
                    <a:pt x="47826" y="47242"/>
                  </a:lnTo>
                  <a:lnTo>
                    <a:pt x="51788" y="47242"/>
                  </a:lnTo>
                  <a:lnTo>
                    <a:pt x="55459" y="47242"/>
                  </a:lnTo>
                  <a:lnTo>
                    <a:pt x="58744" y="47362"/>
                  </a:lnTo>
                  <a:lnTo>
                    <a:pt x="61546" y="47483"/>
                  </a:lnTo>
                  <a:lnTo>
                    <a:pt x="63962" y="47603"/>
                  </a:lnTo>
                  <a:lnTo>
                    <a:pt x="65894" y="47663"/>
                  </a:lnTo>
                  <a:lnTo>
                    <a:pt x="67343" y="47784"/>
                  </a:lnTo>
                  <a:lnTo>
                    <a:pt x="68213" y="47844"/>
                  </a:lnTo>
                  <a:lnTo>
                    <a:pt x="68599" y="47904"/>
                  </a:lnTo>
                  <a:lnTo>
                    <a:pt x="68986" y="47964"/>
                  </a:lnTo>
                  <a:lnTo>
                    <a:pt x="69276" y="47723"/>
                  </a:lnTo>
                  <a:lnTo>
                    <a:pt x="70049" y="47061"/>
                  </a:lnTo>
                  <a:lnTo>
                    <a:pt x="71498" y="45617"/>
                  </a:lnTo>
                  <a:lnTo>
                    <a:pt x="73527" y="43511"/>
                  </a:lnTo>
                  <a:lnTo>
                    <a:pt x="75846" y="40863"/>
                  </a:lnTo>
                  <a:lnTo>
                    <a:pt x="78165" y="37854"/>
                  </a:lnTo>
                  <a:lnTo>
                    <a:pt x="80194" y="34484"/>
                  </a:lnTo>
                  <a:lnTo>
                    <a:pt x="81739" y="30933"/>
                  </a:lnTo>
                  <a:lnTo>
                    <a:pt x="82512" y="27382"/>
                  </a:lnTo>
                  <a:lnTo>
                    <a:pt x="82609" y="27081"/>
                  </a:lnTo>
                  <a:lnTo>
                    <a:pt x="82609" y="26781"/>
                  </a:lnTo>
                  <a:lnTo>
                    <a:pt x="82609" y="26540"/>
                  </a:lnTo>
                  <a:lnTo>
                    <a:pt x="82609" y="26239"/>
                  </a:lnTo>
                  <a:lnTo>
                    <a:pt x="82512" y="25156"/>
                  </a:lnTo>
                  <a:lnTo>
                    <a:pt x="82416" y="24133"/>
                  </a:lnTo>
                  <a:lnTo>
                    <a:pt x="82126" y="23049"/>
                  </a:lnTo>
                  <a:lnTo>
                    <a:pt x="81643" y="22086"/>
                  </a:lnTo>
                  <a:lnTo>
                    <a:pt x="81160" y="21063"/>
                  </a:lnTo>
                  <a:lnTo>
                    <a:pt x="80483" y="20100"/>
                  </a:lnTo>
                  <a:lnTo>
                    <a:pt x="79614" y="19198"/>
                  </a:lnTo>
                  <a:lnTo>
                    <a:pt x="78648" y="18295"/>
                  </a:lnTo>
                  <a:lnTo>
                    <a:pt x="76715" y="16851"/>
                  </a:lnTo>
                  <a:lnTo>
                    <a:pt x="74686" y="15467"/>
                  </a:lnTo>
                  <a:lnTo>
                    <a:pt x="72367" y="14143"/>
                  </a:lnTo>
                  <a:lnTo>
                    <a:pt x="69952" y="12939"/>
                  </a:lnTo>
                  <a:lnTo>
                    <a:pt x="67247" y="11735"/>
                  </a:lnTo>
                  <a:lnTo>
                    <a:pt x="64541" y="10652"/>
                  </a:lnTo>
                  <a:lnTo>
                    <a:pt x="61643" y="9629"/>
                  </a:lnTo>
                  <a:lnTo>
                    <a:pt x="58648" y="8666"/>
                  </a:lnTo>
                  <a:lnTo>
                    <a:pt x="55652" y="7824"/>
                  </a:lnTo>
                  <a:lnTo>
                    <a:pt x="52464" y="6981"/>
                  </a:lnTo>
                  <a:lnTo>
                    <a:pt x="49276" y="6199"/>
                  </a:lnTo>
                  <a:lnTo>
                    <a:pt x="46087" y="5477"/>
                  </a:lnTo>
                  <a:lnTo>
                    <a:pt x="42802" y="4815"/>
                  </a:lnTo>
                  <a:lnTo>
                    <a:pt x="39614" y="4213"/>
                  </a:lnTo>
                  <a:lnTo>
                    <a:pt x="36329" y="3671"/>
                  </a:lnTo>
                  <a:lnTo>
                    <a:pt x="33140" y="3190"/>
                  </a:lnTo>
                  <a:lnTo>
                    <a:pt x="29952" y="2708"/>
                  </a:lnTo>
                  <a:lnTo>
                    <a:pt x="26860" y="2287"/>
                  </a:lnTo>
                  <a:lnTo>
                    <a:pt x="23865" y="1926"/>
                  </a:lnTo>
                  <a:lnTo>
                    <a:pt x="20966" y="1565"/>
                  </a:lnTo>
                  <a:lnTo>
                    <a:pt x="18165" y="1324"/>
                  </a:lnTo>
                  <a:lnTo>
                    <a:pt x="15556" y="1023"/>
                  </a:lnTo>
                  <a:lnTo>
                    <a:pt x="13044" y="843"/>
                  </a:lnTo>
                  <a:lnTo>
                    <a:pt x="10725" y="662"/>
                  </a:lnTo>
                  <a:lnTo>
                    <a:pt x="8599" y="482"/>
                  </a:lnTo>
                  <a:lnTo>
                    <a:pt x="6570" y="361"/>
                  </a:lnTo>
                  <a:lnTo>
                    <a:pt x="4928" y="241"/>
                  </a:lnTo>
                  <a:lnTo>
                    <a:pt x="3382" y="121"/>
                  </a:lnTo>
                  <a:lnTo>
                    <a:pt x="2126" y="60"/>
                  </a:lnTo>
                  <a:lnTo>
                    <a:pt x="1160" y="60"/>
                  </a:lnTo>
                  <a:lnTo>
                    <a:pt x="483" y="0"/>
                  </a:lnTo>
                  <a:lnTo>
                    <a:pt x="97" y="0"/>
                  </a:lnTo>
                  <a:lnTo>
                    <a:pt x="0" y="903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1318825" y="603300"/>
              <a:ext cx="241575" cy="795900"/>
            </a:xfrm>
            <a:custGeom>
              <a:avLst/>
              <a:gdLst/>
              <a:ahLst/>
              <a:cxnLst/>
              <a:rect l="0" t="0" r="0" b="0"/>
              <a:pathLst>
                <a:path w="9663" h="31836" extrusionOk="0">
                  <a:moveTo>
                    <a:pt x="1" y="662"/>
                  </a:moveTo>
                  <a:lnTo>
                    <a:pt x="194" y="783"/>
                  </a:lnTo>
                  <a:lnTo>
                    <a:pt x="774" y="1204"/>
                  </a:lnTo>
                  <a:lnTo>
                    <a:pt x="1547" y="1866"/>
                  </a:lnTo>
                  <a:lnTo>
                    <a:pt x="2416" y="2769"/>
                  </a:lnTo>
                  <a:lnTo>
                    <a:pt x="3479" y="3972"/>
                  </a:lnTo>
                  <a:lnTo>
                    <a:pt x="4542" y="5356"/>
                  </a:lnTo>
                  <a:lnTo>
                    <a:pt x="5604" y="6981"/>
                  </a:lnTo>
                  <a:lnTo>
                    <a:pt x="6571" y="8847"/>
                  </a:lnTo>
                  <a:lnTo>
                    <a:pt x="7440" y="10953"/>
                  </a:lnTo>
                  <a:lnTo>
                    <a:pt x="8020" y="13240"/>
                  </a:lnTo>
                  <a:lnTo>
                    <a:pt x="8213" y="15768"/>
                  </a:lnTo>
                  <a:lnTo>
                    <a:pt x="8117" y="18536"/>
                  </a:lnTo>
                  <a:lnTo>
                    <a:pt x="7633" y="21485"/>
                  </a:lnTo>
                  <a:lnTo>
                    <a:pt x="6571" y="24614"/>
                  </a:lnTo>
                  <a:lnTo>
                    <a:pt x="4928" y="27924"/>
                  </a:lnTo>
                  <a:lnTo>
                    <a:pt x="2706" y="31475"/>
                  </a:lnTo>
                  <a:lnTo>
                    <a:pt x="4059" y="31836"/>
                  </a:lnTo>
                  <a:lnTo>
                    <a:pt x="6377" y="28225"/>
                  </a:lnTo>
                  <a:lnTo>
                    <a:pt x="8020" y="24735"/>
                  </a:lnTo>
                  <a:lnTo>
                    <a:pt x="9083" y="21485"/>
                  </a:lnTo>
                  <a:lnTo>
                    <a:pt x="9566" y="18476"/>
                  </a:lnTo>
                  <a:lnTo>
                    <a:pt x="9662" y="15647"/>
                  </a:lnTo>
                  <a:lnTo>
                    <a:pt x="9373" y="13060"/>
                  </a:lnTo>
                  <a:lnTo>
                    <a:pt x="8793" y="10652"/>
                  </a:lnTo>
                  <a:lnTo>
                    <a:pt x="7923" y="8486"/>
                  </a:lnTo>
                  <a:lnTo>
                    <a:pt x="6957" y="6560"/>
                  </a:lnTo>
                  <a:lnTo>
                    <a:pt x="5798" y="4875"/>
                  </a:lnTo>
                  <a:lnTo>
                    <a:pt x="4735" y="3431"/>
                  </a:lnTo>
                  <a:lnTo>
                    <a:pt x="3576" y="2227"/>
                  </a:lnTo>
                  <a:lnTo>
                    <a:pt x="2609" y="1264"/>
                  </a:lnTo>
                  <a:lnTo>
                    <a:pt x="1836" y="602"/>
                  </a:lnTo>
                  <a:lnTo>
                    <a:pt x="1257" y="181"/>
                  </a:lnTo>
                  <a:lnTo>
                    <a:pt x="1063" y="0"/>
                  </a:lnTo>
                  <a:lnTo>
                    <a:pt x="1" y="662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2103850" y="737200"/>
              <a:ext cx="178775" cy="674050"/>
            </a:xfrm>
            <a:custGeom>
              <a:avLst/>
              <a:gdLst/>
              <a:ahLst/>
              <a:cxnLst/>
              <a:rect l="0" t="0" r="0" b="0"/>
              <a:pathLst>
                <a:path w="7151" h="26962" extrusionOk="0">
                  <a:moveTo>
                    <a:pt x="97" y="482"/>
                  </a:moveTo>
                  <a:lnTo>
                    <a:pt x="677" y="1084"/>
                  </a:lnTo>
                  <a:lnTo>
                    <a:pt x="1933" y="2648"/>
                  </a:lnTo>
                  <a:lnTo>
                    <a:pt x="3479" y="5056"/>
                  </a:lnTo>
                  <a:lnTo>
                    <a:pt x="4928" y="8305"/>
                  </a:lnTo>
                  <a:lnTo>
                    <a:pt x="5701" y="12157"/>
                  </a:lnTo>
                  <a:lnTo>
                    <a:pt x="5411" y="16550"/>
                  </a:lnTo>
                  <a:lnTo>
                    <a:pt x="3672" y="21425"/>
                  </a:lnTo>
                  <a:lnTo>
                    <a:pt x="1" y="26540"/>
                  </a:lnTo>
                  <a:lnTo>
                    <a:pt x="1257" y="26961"/>
                  </a:lnTo>
                  <a:lnTo>
                    <a:pt x="5121" y="21665"/>
                  </a:lnTo>
                  <a:lnTo>
                    <a:pt x="6860" y="16670"/>
                  </a:lnTo>
                  <a:lnTo>
                    <a:pt x="7150" y="12097"/>
                  </a:lnTo>
                  <a:lnTo>
                    <a:pt x="6281" y="8065"/>
                  </a:lnTo>
                  <a:lnTo>
                    <a:pt x="4832" y="4755"/>
                  </a:lnTo>
                  <a:lnTo>
                    <a:pt x="3189" y="2227"/>
                  </a:lnTo>
                  <a:lnTo>
                    <a:pt x="1836" y="602"/>
                  </a:lnTo>
                  <a:lnTo>
                    <a:pt x="1257" y="0"/>
                  </a:lnTo>
                  <a:lnTo>
                    <a:pt x="97" y="482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1712550" y="1500"/>
              <a:ext cx="647375" cy="762800"/>
            </a:xfrm>
            <a:custGeom>
              <a:avLst/>
              <a:gdLst/>
              <a:ahLst/>
              <a:cxnLst/>
              <a:rect l="0" t="0" r="0" b="0"/>
              <a:pathLst>
                <a:path w="25895" h="30512" extrusionOk="0">
                  <a:moveTo>
                    <a:pt x="12174" y="0"/>
                  </a:moveTo>
                  <a:lnTo>
                    <a:pt x="11305" y="0"/>
                  </a:lnTo>
                  <a:lnTo>
                    <a:pt x="10532" y="0"/>
                  </a:lnTo>
                  <a:lnTo>
                    <a:pt x="9662" y="121"/>
                  </a:lnTo>
                  <a:lnTo>
                    <a:pt x="8793" y="181"/>
                  </a:lnTo>
                  <a:lnTo>
                    <a:pt x="7923" y="361"/>
                  </a:lnTo>
                  <a:lnTo>
                    <a:pt x="7054" y="542"/>
                  </a:lnTo>
                  <a:lnTo>
                    <a:pt x="6087" y="783"/>
                  </a:lnTo>
                  <a:lnTo>
                    <a:pt x="5218" y="1083"/>
                  </a:lnTo>
                  <a:lnTo>
                    <a:pt x="2029" y="3370"/>
                  </a:lnTo>
                  <a:lnTo>
                    <a:pt x="387" y="7101"/>
                  </a:lnTo>
                  <a:lnTo>
                    <a:pt x="0" y="11735"/>
                  </a:lnTo>
                  <a:lnTo>
                    <a:pt x="387" y="16791"/>
                  </a:lnTo>
                  <a:lnTo>
                    <a:pt x="1256" y="21725"/>
                  </a:lnTo>
                  <a:lnTo>
                    <a:pt x="2416" y="25998"/>
                  </a:lnTo>
                  <a:lnTo>
                    <a:pt x="3382" y="29128"/>
                  </a:lnTo>
                  <a:lnTo>
                    <a:pt x="3865" y="30512"/>
                  </a:lnTo>
                  <a:lnTo>
                    <a:pt x="5314" y="30331"/>
                  </a:lnTo>
                  <a:lnTo>
                    <a:pt x="4252" y="27202"/>
                  </a:lnTo>
                  <a:lnTo>
                    <a:pt x="3189" y="23350"/>
                  </a:lnTo>
                  <a:lnTo>
                    <a:pt x="2223" y="19017"/>
                  </a:lnTo>
                  <a:lnTo>
                    <a:pt x="1546" y="14564"/>
                  </a:lnTo>
                  <a:lnTo>
                    <a:pt x="1450" y="10291"/>
                  </a:lnTo>
                  <a:lnTo>
                    <a:pt x="2029" y="6500"/>
                  </a:lnTo>
                  <a:lnTo>
                    <a:pt x="3479" y="3611"/>
                  </a:lnTo>
                  <a:lnTo>
                    <a:pt x="5894" y="1866"/>
                  </a:lnTo>
                  <a:lnTo>
                    <a:pt x="6667" y="1625"/>
                  </a:lnTo>
                  <a:lnTo>
                    <a:pt x="7440" y="1384"/>
                  </a:lnTo>
                  <a:lnTo>
                    <a:pt x="8310" y="1204"/>
                  </a:lnTo>
                  <a:lnTo>
                    <a:pt x="9083" y="1083"/>
                  </a:lnTo>
                  <a:lnTo>
                    <a:pt x="9855" y="963"/>
                  </a:lnTo>
                  <a:lnTo>
                    <a:pt x="10628" y="903"/>
                  </a:lnTo>
                  <a:lnTo>
                    <a:pt x="11401" y="903"/>
                  </a:lnTo>
                  <a:lnTo>
                    <a:pt x="12174" y="903"/>
                  </a:lnTo>
                  <a:lnTo>
                    <a:pt x="14783" y="1204"/>
                  </a:lnTo>
                  <a:lnTo>
                    <a:pt x="17102" y="1745"/>
                  </a:lnTo>
                  <a:lnTo>
                    <a:pt x="19227" y="2407"/>
                  </a:lnTo>
                  <a:lnTo>
                    <a:pt x="21063" y="3190"/>
                  </a:lnTo>
                  <a:lnTo>
                    <a:pt x="22609" y="3972"/>
                  </a:lnTo>
                  <a:lnTo>
                    <a:pt x="23769" y="4694"/>
                  </a:lnTo>
                  <a:lnTo>
                    <a:pt x="24445" y="5176"/>
                  </a:lnTo>
                  <a:lnTo>
                    <a:pt x="24735" y="5356"/>
                  </a:lnTo>
                  <a:lnTo>
                    <a:pt x="25894" y="4815"/>
                  </a:lnTo>
                  <a:lnTo>
                    <a:pt x="25604" y="4574"/>
                  </a:lnTo>
                  <a:lnTo>
                    <a:pt x="24831" y="4092"/>
                  </a:lnTo>
                  <a:lnTo>
                    <a:pt x="23575" y="3310"/>
                  </a:lnTo>
                  <a:lnTo>
                    <a:pt x="21933" y="2468"/>
                  </a:lnTo>
                  <a:lnTo>
                    <a:pt x="19904" y="1625"/>
                  </a:lnTo>
                  <a:lnTo>
                    <a:pt x="17585" y="843"/>
                  </a:lnTo>
                  <a:lnTo>
                    <a:pt x="14976" y="301"/>
                  </a:lnTo>
                  <a:lnTo>
                    <a:pt x="12174" y="0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1859900" y="219650"/>
              <a:ext cx="526575" cy="463400"/>
            </a:xfrm>
            <a:custGeom>
              <a:avLst/>
              <a:gdLst/>
              <a:ahLst/>
              <a:cxnLst/>
              <a:rect l="0" t="0" r="0" b="0"/>
              <a:pathLst>
                <a:path w="21063" h="18536" extrusionOk="0">
                  <a:moveTo>
                    <a:pt x="19614" y="0"/>
                  </a:moveTo>
                  <a:lnTo>
                    <a:pt x="19614" y="1084"/>
                  </a:lnTo>
                  <a:lnTo>
                    <a:pt x="19614" y="3611"/>
                  </a:lnTo>
                  <a:lnTo>
                    <a:pt x="19614" y="6319"/>
                  </a:lnTo>
                  <a:lnTo>
                    <a:pt x="19614" y="8185"/>
                  </a:lnTo>
                  <a:lnTo>
                    <a:pt x="18454" y="7764"/>
                  </a:lnTo>
                  <a:lnTo>
                    <a:pt x="16618" y="7041"/>
                  </a:lnTo>
                  <a:lnTo>
                    <a:pt x="14396" y="6139"/>
                  </a:lnTo>
                  <a:lnTo>
                    <a:pt x="11981" y="5116"/>
                  </a:lnTo>
                  <a:lnTo>
                    <a:pt x="9662" y="4213"/>
                  </a:lnTo>
                  <a:lnTo>
                    <a:pt x="7633" y="3431"/>
                  </a:lnTo>
                  <a:lnTo>
                    <a:pt x="6184" y="2829"/>
                  </a:lnTo>
                  <a:lnTo>
                    <a:pt x="5701" y="2648"/>
                  </a:lnTo>
                  <a:lnTo>
                    <a:pt x="5411" y="2528"/>
                  </a:lnTo>
                  <a:lnTo>
                    <a:pt x="5121" y="2408"/>
                  </a:lnTo>
                  <a:lnTo>
                    <a:pt x="4734" y="2287"/>
                  </a:lnTo>
                  <a:lnTo>
                    <a:pt x="4348" y="2227"/>
                  </a:lnTo>
                  <a:lnTo>
                    <a:pt x="3865" y="2167"/>
                  </a:lnTo>
                  <a:lnTo>
                    <a:pt x="3382" y="2167"/>
                  </a:lnTo>
                  <a:lnTo>
                    <a:pt x="2899" y="2227"/>
                  </a:lnTo>
                  <a:lnTo>
                    <a:pt x="2416" y="2347"/>
                  </a:lnTo>
                  <a:lnTo>
                    <a:pt x="1353" y="2949"/>
                  </a:lnTo>
                  <a:lnTo>
                    <a:pt x="676" y="3972"/>
                  </a:lnTo>
                  <a:lnTo>
                    <a:pt x="193" y="5356"/>
                  </a:lnTo>
                  <a:lnTo>
                    <a:pt x="0" y="7162"/>
                  </a:lnTo>
                  <a:lnTo>
                    <a:pt x="97" y="9389"/>
                  </a:lnTo>
                  <a:lnTo>
                    <a:pt x="483" y="12036"/>
                  </a:lnTo>
                  <a:lnTo>
                    <a:pt x="1160" y="15045"/>
                  </a:lnTo>
                  <a:lnTo>
                    <a:pt x="2029" y="18536"/>
                  </a:lnTo>
                  <a:lnTo>
                    <a:pt x="3478" y="18355"/>
                  </a:lnTo>
                  <a:lnTo>
                    <a:pt x="2416" y="14083"/>
                  </a:lnTo>
                  <a:lnTo>
                    <a:pt x="1739" y="10712"/>
                  </a:lnTo>
                  <a:lnTo>
                    <a:pt x="1546" y="8125"/>
                  </a:lnTo>
                  <a:lnTo>
                    <a:pt x="1546" y="6139"/>
                  </a:lnTo>
                  <a:lnTo>
                    <a:pt x="1836" y="4815"/>
                  </a:lnTo>
                  <a:lnTo>
                    <a:pt x="2222" y="3912"/>
                  </a:lnTo>
                  <a:lnTo>
                    <a:pt x="2609" y="3370"/>
                  </a:lnTo>
                  <a:lnTo>
                    <a:pt x="3092" y="3130"/>
                  </a:lnTo>
                  <a:lnTo>
                    <a:pt x="3672" y="3070"/>
                  </a:lnTo>
                  <a:lnTo>
                    <a:pt x="4251" y="3130"/>
                  </a:lnTo>
                  <a:lnTo>
                    <a:pt x="4638" y="3310"/>
                  </a:lnTo>
                  <a:lnTo>
                    <a:pt x="4831" y="3370"/>
                  </a:lnTo>
                  <a:lnTo>
                    <a:pt x="5507" y="3611"/>
                  </a:lnTo>
                  <a:lnTo>
                    <a:pt x="7247" y="4333"/>
                  </a:lnTo>
                  <a:lnTo>
                    <a:pt x="9662" y="5296"/>
                  </a:lnTo>
                  <a:lnTo>
                    <a:pt x="12464" y="6379"/>
                  </a:lnTo>
                  <a:lnTo>
                    <a:pt x="15266" y="7463"/>
                  </a:lnTo>
                  <a:lnTo>
                    <a:pt x="17681" y="8426"/>
                  </a:lnTo>
                  <a:lnTo>
                    <a:pt x="19324" y="9148"/>
                  </a:lnTo>
                  <a:lnTo>
                    <a:pt x="20000" y="9389"/>
                  </a:lnTo>
                  <a:lnTo>
                    <a:pt x="21063" y="9870"/>
                  </a:lnTo>
                  <a:lnTo>
                    <a:pt x="21063" y="0"/>
                  </a:lnTo>
                  <a:lnTo>
                    <a:pt x="19614" y="0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1458925" y="1679025"/>
              <a:ext cx="599050" cy="1319475"/>
            </a:xfrm>
            <a:custGeom>
              <a:avLst/>
              <a:gdLst/>
              <a:ahLst/>
              <a:cxnLst/>
              <a:rect l="0" t="0" r="0" b="0"/>
              <a:pathLst>
                <a:path w="23962" h="52779" extrusionOk="0">
                  <a:moveTo>
                    <a:pt x="20580" y="181"/>
                  </a:moveTo>
                  <a:lnTo>
                    <a:pt x="21740" y="6139"/>
                  </a:lnTo>
                  <a:lnTo>
                    <a:pt x="22319" y="11676"/>
                  </a:lnTo>
                  <a:lnTo>
                    <a:pt x="22513" y="16911"/>
                  </a:lnTo>
                  <a:lnTo>
                    <a:pt x="22319" y="21786"/>
                  </a:lnTo>
                  <a:lnTo>
                    <a:pt x="21740" y="26299"/>
                  </a:lnTo>
                  <a:lnTo>
                    <a:pt x="20967" y="30392"/>
                  </a:lnTo>
                  <a:lnTo>
                    <a:pt x="19904" y="34183"/>
                  </a:lnTo>
                  <a:lnTo>
                    <a:pt x="18744" y="37553"/>
                  </a:lnTo>
                  <a:lnTo>
                    <a:pt x="17488" y="40562"/>
                  </a:lnTo>
                  <a:lnTo>
                    <a:pt x="16232" y="43150"/>
                  </a:lnTo>
                  <a:lnTo>
                    <a:pt x="14976" y="45377"/>
                  </a:lnTo>
                  <a:lnTo>
                    <a:pt x="13817" y="47242"/>
                  </a:lnTo>
                  <a:lnTo>
                    <a:pt x="12754" y="48626"/>
                  </a:lnTo>
                  <a:lnTo>
                    <a:pt x="11981" y="49710"/>
                  </a:lnTo>
                  <a:lnTo>
                    <a:pt x="11401" y="50311"/>
                  </a:lnTo>
                  <a:lnTo>
                    <a:pt x="11208" y="50552"/>
                  </a:lnTo>
                  <a:lnTo>
                    <a:pt x="10918" y="50793"/>
                  </a:lnTo>
                  <a:lnTo>
                    <a:pt x="10435" y="51034"/>
                  </a:lnTo>
                  <a:lnTo>
                    <a:pt x="9952" y="51274"/>
                  </a:lnTo>
                  <a:lnTo>
                    <a:pt x="9372" y="51455"/>
                  </a:lnTo>
                  <a:lnTo>
                    <a:pt x="8696" y="51635"/>
                  </a:lnTo>
                  <a:lnTo>
                    <a:pt x="8020" y="51756"/>
                  </a:lnTo>
                  <a:lnTo>
                    <a:pt x="7247" y="51876"/>
                  </a:lnTo>
                  <a:lnTo>
                    <a:pt x="6474" y="51876"/>
                  </a:lnTo>
                  <a:lnTo>
                    <a:pt x="5991" y="51876"/>
                  </a:lnTo>
                  <a:lnTo>
                    <a:pt x="5604" y="51816"/>
                  </a:lnTo>
                  <a:lnTo>
                    <a:pt x="5121" y="51756"/>
                  </a:lnTo>
                  <a:lnTo>
                    <a:pt x="4638" y="51696"/>
                  </a:lnTo>
                  <a:lnTo>
                    <a:pt x="3479" y="51154"/>
                  </a:lnTo>
                  <a:lnTo>
                    <a:pt x="2899" y="50311"/>
                  </a:lnTo>
                  <a:lnTo>
                    <a:pt x="2899" y="49409"/>
                  </a:lnTo>
                  <a:lnTo>
                    <a:pt x="3189" y="48506"/>
                  </a:lnTo>
                  <a:lnTo>
                    <a:pt x="6667" y="38937"/>
                  </a:lnTo>
                  <a:lnTo>
                    <a:pt x="8213" y="30091"/>
                  </a:lnTo>
                  <a:lnTo>
                    <a:pt x="8116" y="22147"/>
                  </a:lnTo>
                  <a:lnTo>
                    <a:pt x="6957" y="15286"/>
                  </a:lnTo>
                  <a:lnTo>
                    <a:pt x="5218" y="9690"/>
                  </a:lnTo>
                  <a:lnTo>
                    <a:pt x="3382" y="5417"/>
                  </a:lnTo>
                  <a:lnTo>
                    <a:pt x="1933" y="2709"/>
                  </a:lnTo>
                  <a:lnTo>
                    <a:pt x="1257" y="1746"/>
                  </a:lnTo>
                  <a:lnTo>
                    <a:pt x="0" y="2107"/>
                  </a:lnTo>
                  <a:lnTo>
                    <a:pt x="580" y="3070"/>
                  </a:lnTo>
                  <a:lnTo>
                    <a:pt x="2029" y="5718"/>
                  </a:lnTo>
                  <a:lnTo>
                    <a:pt x="3865" y="9930"/>
                  </a:lnTo>
                  <a:lnTo>
                    <a:pt x="5604" y="15467"/>
                  </a:lnTo>
                  <a:lnTo>
                    <a:pt x="6667" y="22267"/>
                  </a:lnTo>
                  <a:lnTo>
                    <a:pt x="6764" y="30091"/>
                  </a:lnTo>
                  <a:lnTo>
                    <a:pt x="5314" y="38817"/>
                  </a:lnTo>
                  <a:lnTo>
                    <a:pt x="1836" y="48265"/>
                  </a:lnTo>
                  <a:lnTo>
                    <a:pt x="1450" y="49288"/>
                  </a:lnTo>
                  <a:lnTo>
                    <a:pt x="1450" y="50131"/>
                  </a:lnTo>
                  <a:lnTo>
                    <a:pt x="1643" y="50853"/>
                  </a:lnTo>
                  <a:lnTo>
                    <a:pt x="1933" y="51395"/>
                  </a:lnTo>
                  <a:lnTo>
                    <a:pt x="2416" y="51816"/>
                  </a:lnTo>
                  <a:lnTo>
                    <a:pt x="2996" y="52177"/>
                  </a:lnTo>
                  <a:lnTo>
                    <a:pt x="3575" y="52418"/>
                  </a:lnTo>
                  <a:lnTo>
                    <a:pt x="4058" y="52538"/>
                  </a:lnTo>
                  <a:lnTo>
                    <a:pt x="4638" y="52658"/>
                  </a:lnTo>
                  <a:lnTo>
                    <a:pt x="5218" y="52719"/>
                  </a:lnTo>
                  <a:lnTo>
                    <a:pt x="5798" y="52779"/>
                  </a:lnTo>
                  <a:lnTo>
                    <a:pt x="6377" y="52779"/>
                  </a:lnTo>
                  <a:lnTo>
                    <a:pt x="7343" y="52779"/>
                  </a:lnTo>
                  <a:lnTo>
                    <a:pt x="8213" y="52658"/>
                  </a:lnTo>
                  <a:lnTo>
                    <a:pt x="9179" y="52538"/>
                  </a:lnTo>
                  <a:lnTo>
                    <a:pt x="10049" y="52358"/>
                  </a:lnTo>
                  <a:lnTo>
                    <a:pt x="10822" y="52057"/>
                  </a:lnTo>
                  <a:lnTo>
                    <a:pt x="11498" y="51756"/>
                  </a:lnTo>
                  <a:lnTo>
                    <a:pt x="11981" y="51395"/>
                  </a:lnTo>
                  <a:lnTo>
                    <a:pt x="12464" y="51034"/>
                  </a:lnTo>
                  <a:lnTo>
                    <a:pt x="12657" y="50793"/>
                  </a:lnTo>
                  <a:lnTo>
                    <a:pt x="13237" y="50131"/>
                  </a:lnTo>
                  <a:lnTo>
                    <a:pt x="14010" y="49108"/>
                  </a:lnTo>
                  <a:lnTo>
                    <a:pt x="15073" y="47603"/>
                  </a:lnTo>
                  <a:lnTo>
                    <a:pt x="16232" y="45738"/>
                  </a:lnTo>
                  <a:lnTo>
                    <a:pt x="17488" y="43511"/>
                  </a:lnTo>
                  <a:lnTo>
                    <a:pt x="18841" y="40863"/>
                  </a:lnTo>
                  <a:lnTo>
                    <a:pt x="20097" y="37794"/>
                  </a:lnTo>
                  <a:lnTo>
                    <a:pt x="21257" y="34424"/>
                  </a:lnTo>
                  <a:lnTo>
                    <a:pt x="22319" y="30572"/>
                  </a:lnTo>
                  <a:lnTo>
                    <a:pt x="23189" y="26420"/>
                  </a:lnTo>
                  <a:lnTo>
                    <a:pt x="23769" y="21846"/>
                  </a:lnTo>
                  <a:lnTo>
                    <a:pt x="23962" y="16911"/>
                  </a:lnTo>
                  <a:lnTo>
                    <a:pt x="23769" y="11676"/>
                  </a:lnTo>
                  <a:lnTo>
                    <a:pt x="23189" y="6019"/>
                  </a:lnTo>
                  <a:lnTo>
                    <a:pt x="22029" y="0"/>
                  </a:lnTo>
                  <a:lnTo>
                    <a:pt x="20580" y="181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2516900" y="862075"/>
              <a:ext cx="198100" cy="570225"/>
            </a:xfrm>
            <a:custGeom>
              <a:avLst/>
              <a:gdLst/>
              <a:ahLst/>
              <a:cxnLst/>
              <a:rect l="0" t="0" r="0" b="0"/>
              <a:pathLst>
                <a:path w="7924" h="22809" extrusionOk="0">
                  <a:moveTo>
                    <a:pt x="2512" y="602"/>
                  </a:moveTo>
                  <a:lnTo>
                    <a:pt x="2996" y="963"/>
                  </a:lnTo>
                  <a:lnTo>
                    <a:pt x="3962" y="2107"/>
                  </a:lnTo>
                  <a:lnTo>
                    <a:pt x="5218" y="3912"/>
                  </a:lnTo>
                  <a:lnTo>
                    <a:pt x="6184" y="6319"/>
                  </a:lnTo>
                  <a:lnTo>
                    <a:pt x="6474" y="9449"/>
                  </a:lnTo>
                  <a:lnTo>
                    <a:pt x="5894" y="13180"/>
                  </a:lnTo>
                  <a:lnTo>
                    <a:pt x="3865" y="17513"/>
                  </a:lnTo>
                  <a:lnTo>
                    <a:pt x="0" y="22388"/>
                  </a:lnTo>
                  <a:lnTo>
                    <a:pt x="1256" y="22809"/>
                  </a:lnTo>
                  <a:lnTo>
                    <a:pt x="5218" y="17694"/>
                  </a:lnTo>
                  <a:lnTo>
                    <a:pt x="7343" y="13240"/>
                  </a:lnTo>
                  <a:lnTo>
                    <a:pt x="7923" y="9328"/>
                  </a:lnTo>
                  <a:lnTo>
                    <a:pt x="7537" y="6079"/>
                  </a:lnTo>
                  <a:lnTo>
                    <a:pt x="6474" y="3491"/>
                  </a:lnTo>
                  <a:lnTo>
                    <a:pt x="5218" y="1625"/>
                  </a:lnTo>
                  <a:lnTo>
                    <a:pt x="4155" y="422"/>
                  </a:lnTo>
                  <a:lnTo>
                    <a:pt x="3672" y="0"/>
                  </a:lnTo>
                  <a:lnTo>
                    <a:pt x="2512" y="602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304325" y="831975"/>
              <a:ext cx="292300" cy="212175"/>
            </a:xfrm>
            <a:custGeom>
              <a:avLst/>
              <a:gdLst/>
              <a:ahLst/>
              <a:cxnLst/>
              <a:rect l="0" t="0" r="0" b="0"/>
              <a:pathLst>
                <a:path w="11692" h="8487" extrusionOk="0">
                  <a:moveTo>
                    <a:pt x="1450" y="4153"/>
                  </a:moveTo>
                  <a:lnTo>
                    <a:pt x="1643" y="3612"/>
                  </a:lnTo>
                  <a:lnTo>
                    <a:pt x="2030" y="3070"/>
                  </a:lnTo>
                  <a:lnTo>
                    <a:pt x="2706" y="2589"/>
                  </a:lnTo>
                  <a:lnTo>
                    <a:pt x="3672" y="2167"/>
                  </a:lnTo>
                  <a:lnTo>
                    <a:pt x="4735" y="1746"/>
                  </a:lnTo>
                  <a:lnTo>
                    <a:pt x="6088" y="1385"/>
                  </a:lnTo>
                  <a:lnTo>
                    <a:pt x="7537" y="1144"/>
                  </a:lnTo>
                  <a:lnTo>
                    <a:pt x="9180" y="904"/>
                  </a:lnTo>
                  <a:lnTo>
                    <a:pt x="9083" y="663"/>
                  </a:lnTo>
                  <a:lnTo>
                    <a:pt x="9083" y="422"/>
                  </a:lnTo>
                  <a:lnTo>
                    <a:pt x="8986" y="242"/>
                  </a:lnTo>
                  <a:lnTo>
                    <a:pt x="8890" y="1"/>
                  </a:lnTo>
                  <a:lnTo>
                    <a:pt x="7054" y="242"/>
                  </a:lnTo>
                  <a:lnTo>
                    <a:pt x="5315" y="603"/>
                  </a:lnTo>
                  <a:lnTo>
                    <a:pt x="3769" y="1024"/>
                  </a:lnTo>
                  <a:lnTo>
                    <a:pt x="2513" y="1505"/>
                  </a:lnTo>
                  <a:lnTo>
                    <a:pt x="1450" y="2107"/>
                  </a:lnTo>
                  <a:lnTo>
                    <a:pt x="677" y="2769"/>
                  </a:lnTo>
                  <a:lnTo>
                    <a:pt x="194" y="3431"/>
                  </a:lnTo>
                  <a:lnTo>
                    <a:pt x="1" y="4153"/>
                  </a:lnTo>
                  <a:lnTo>
                    <a:pt x="194" y="4996"/>
                  </a:lnTo>
                  <a:lnTo>
                    <a:pt x="870" y="5778"/>
                  </a:lnTo>
                  <a:lnTo>
                    <a:pt x="1933" y="6500"/>
                  </a:lnTo>
                  <a:lnTo>
                    <a:pt x="3383" y="7102"/>
                  </a:lnTo>
                  <a:lnTo>
                    <a:pt x="5025" y="7644"/>
                  </a:lnTo>
                  <a:lnTo>
                    <a:pt x="7054" y="8065"/>
                  </a:lnTo>
                  <a:lnTo>
                    <a:pt x="9276" y="8366"/>
                  </a:lnTo>
                  <a:lnTo>
                    <a:pt x="11692" y="8486"/>
                  </a:lnTo>
                  <a:lnTo>
                    <a:pt x="11595" y="8246"/>
                  </a:lnTo>
                  <a:lnTo>
                    <a:pt x="11595" y="8005"/>
                  </a:lnTo>
                  <a:lnTo>
                    <a:pt x="11498" y="7824"/>
                  </a:lnTo>
                  <a:lnTo>
                    <a:pt x="11402" y="7584"/>
                  </a:lnTo>
                  <a:lnTo>
                    <a:pt x="9373" y="7463"/>
                  </a:lnTo>
                  <a:lnTo>
                    <a:pt x="7537" y="7162"/>
                  </a:lnTo>
                  <a:lnTo>
                    <a:pt x="5798" y="6861"/>
                  </a:lnTo>
                  <a:lnTo>
                    <a:pt x="4349" y="6440"/>
                  </a:lnTo>
                  <a:lnTo>
                    <a:pt x="3189" y="5959"/>
                  </a:lnTo>
                  <a:lnTo>
                    <a:pt x="2223" y="5417"/>
                  </a:lnTo>
                  <a:lnTo>
                    <a:pt x="1643" y="4815"/>
                  </a:lnTo>
                  <a:lnTo>
                    <a:pt x="1450" y="4153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526550" y="825975"/>
              <a:ext cx="427575" cy="219675"/>
            </a:xfrm>
            <a:custGeom>
              <a:avLst/>
              <a:gdLst/>
              <a:ahLst/>
              <a:cxnLst/>
              <a:rect l="0" t="0" r="0" b="0"/>
              <a:pathLst>
                <a:path w="17103" h="8787" extrusionOk="0">
                  <a:moveTo>
                    <a:pt x="17102" y="4393"/>
                  </a:moveTo>
                  <a:lnTo>
                    <a:pt x="16812" y="3491"/>
                  </a:lnTo>
                  <a:lnTo>
                    <a:pt x="16136" y="2648"/>
                  </a:lnTo>
                  <a:lnTo>
                    <a:pt x="14880" y="1926"/>
                  </a:lnTo>
                  <a:lnTo>
                    <a:pt x="13334" y="1264"/>
                  </a:lnTo>
                  <a:lnTo>
                    <a:pt x="11402" y="722"/>
                  </a:lnTo>
                  <a:lnTo>
                    <a:pt x="9180" y="361"/>
                  </a:lnTo>
                  <a:lnTo>
                    <a:pt x="6764" y="60"/>
                  </a:lnTo>
                  <a:lnTo>
                    <a:pt x="4059" y="0"/>
                  </a:lnTo>
                  <a:lnTo>
                    <a:pt x="3576" y="0"/>
                  </a:lnTo>
                  <a:lnTo>
                    <a:pt x="2996" y="0"/>
                  </a:lnTo>
                  <a:lnTo>
                    <a:pt x="2513" y="60"/>
                  </a:lnTo>
                  <a:lnTo>
                    <a:pt x="2030" y="60"/>
                  </a:lnTo>
                  <a:lnTo>
                    <a:pt x="1450" y="120"/>
                  </a:lnTo>
                  <a:lnTo>
                    <a:pt x="967" y="181"/>
                  </a:lnTo>
                  <a:lnTo>
                    <a:pt x="484" y="181"/>
                  </a:lnTo>
                  <a:lnTo>
                    <a:pt x="1" y="241"/>
                  </a:lnTo>
                  <a:lnTo>
                    <a:pt x="97" y="482"/>
                  </a:lnTo>
                  <a:lnTo>
                    <a:pt x="194" y="662"/>
                  </a:lnTo>
                  <a:lnTo>
                    <a:pt x="194" y="903"/>
                  </a:lnTo>
                  <a:lnTo>
                    <a:pt x="291" y="1144"/>
                  </a:lnTo>
                  <a:lnTo>
                    <a:pt x="774" y="1083"/>
                  </a:lnTo>
                  <a:lnTo>
                    <a:pt x="1160" y="1083"/>
                  </a:lnTo>
                  <a:lnTo>
                    <a:pt x="1643" y="1023"/>
                  </a:lnTo>
                  <a:lnTo>
                    <a:pt x="2126" y="963"/>
                  </a:lnTo>
                  <a:lnTo>
                    <a:pt x="2609" y="963"/>
                  </a:lnTo>
                  <a:lnTo>
                    <a:pt x="3093" y="903"/>
                  </a:lnTo>
                  <a:lnTo>
                    <a:pt x="3576" y="903"/>
                  </a:lnTo>
                  <a:lnTo>
                    <a:pt x="4059" y="903"/>
                  </a:lnTo>
                  <a:lnTo>
                    <a:pt x="6378" y="963"/>
                  </a:lnTo>
                  <a:lnTo>
                    <a:pt x="8503" y="1204"/>
                  </a:lnTo>
                  <a:lnTo>
                    <a:pt x="10532" y="1505"/>
                  </a:lnTo>
                  <a:lnTo>
                    <a:pt x="12175" y="1926"/>
                  </a:lnTo>
                  <a:lnTo>
                    <a:pt x="13624" y="2468"/>
                  </a:lnTo>
                  <a:lnTo>
                    <a:pt x="14687" y="3069"/>
                  </a:lnTo>
                  <a:lnTo>
                    <a:pt x="15460" y="3731"/>
                  </a:lnTo>
                  <a:lnTo>
                    <a:pt x="15653" y="4393"/>
                  </a:lnTo>
                  <a:lnTo>
                    <a:pt x="15460" y="5055"/>
                  </a:lnTo>
                  <a:lnTo>
                    <a:pt x="14687" y="5717"/>
                  </a:lnTo>
                  <a:lnTo>
                    <a:pt x="13624" y="6319"/>
                  </a:lnTo>
                  <a:lnTo>
                    <a:pt x="12175" y="6861"/>
                  </a:lnTo>
                  <a:lnTo>
                    <a:pt x="10532" y="7282"/>
                  </a:lnTo>
                  <a:lnTo>
                    <a:pt x="8503" y="7583"/>
                  </a:lnTo>
                  <a:lnTo>
                    <a:pt x="6378" y="7824"/>
                  </a:lnTo>
                  <a:lnTo>
                    <a:pt x="4059" y="7884"/>
                  </a:lnTo>
                  <a:lnTo>
                    <a:pt x="3672" y="7884"/>
                  </a:lnTo>
                  <a:lnTo>
                    <a:pt x="3286" y="7884"/>
                  </a:lnTo>
                  <a:lnTo>
                    <a:pt x="2899" y="7884"/>
                  </a:lnTo>
                  <a:lnTo>
                    <a:pt x="2513" y="7824"/>
                  </a:lnTo>
                  <a:lnTo>
                    <a:pt x="2609" y="8064"/>
                  </a:lnTo>
                  <a:lnTo>
                    <a:pt x="2706" y="8245"/>
                  </a:lnTo>
                  <a:lnTo>
                    <a:pt x="2706" y="8486"/>
                  </a:lnTo>
                  <a:lnTo>
                    <a:pt x="2803" y="8726"/>
                  </a:lnTo>
                  <a:lnTo>
                    <a:pt x="3189" y="8786"/>
                  </a:lnTo>
                  <a:lnTo>
                    <a:pt x="3479" y="8786"/>
                  </a:lnTo>
                  <a:lnTo>
                    <a:pt x="3769" y="8786"/>
                  </a:lnTo>
                  <a:lnTo>
                    <a:pt x="4059" y="8786"/>
                  </a:lnTo>
                  <a:lnTo>
                    <a:pt x="6764" y="8726"/>
                  </a:lnTo>
                  <a:lnTo>
                    <a:pt x="9180" y="8425"/>
                  </a:lnTo>
                  <a:lnTo>
                    <a:pt x="11402" y="8064"/>
                  </a:lnTo>
                  <a:lnTo>
                    <a:pt x="13334" y="7523"/>
                  </a:lnTo>
                  <a:lnTo>
                    <a:pt x="14880" y="6861"/>
                  </a:lnTo>
                  <a:lnTo>
                    <a:pt x="16136" y="6139"/>
                  </a:lnTo>
                  <a:lnTo>
                    <a:pt x="16812" y="5296"/>
                  </a:lnTo>
                  <a:lnTo>
                    <a:pt x="17102" y="4393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1724625" y="804900"/>
              <a:ext cx="357525" cy="165525"/>
            </a:xfrm>
            <a:custGeom>
              <a:avLst/>
              <a:gdLst/>
              <a:ahLst/>
              <a:cxnLst/>
              <a:rect l="0" t="0" r="0" b="0"/>
              <a:pathLst>
                <a:path w="14301" h="6621" extrusionOk="0">
                  <a:moveTo>
                    <a:pt x="12271" y="362"/>
                  </a:moveTo>
                  <a:lnTo>
                    <a:pt x="12464" y="723"/>
                  </a:lnTo>
                  <a:lnTo>
                    <a:pt x="12658" y="1144"/>
                  </a:lnTo>
                  <a:lnTo>
                    <a:pt x="12754" y="1505"/>
                  </a:lnTo>
                  <a:lnTo>
                    <a:pt x="12851" y="1926"/>
                  </a:lnTo>
                  <a:lnTo>
                    <a:pt x="12754" y="2709"/>
                  </a:lnTo>
                  <a:lnTo>
                    <a:pt x="12368" y="3431"/>
                  </a:lnTo>
                  <a:lnTo>
                    <a:pt x="11788" y="4033"/>
                  </a:lnTo>
                  <a:lnTo>
                    <a:pt x="11112" y="4634"/>
                  </a:lnTo>
                  <a:lnTo>
                    <a:pt x="10242" y="5056"/>
                  </a:lnTo>
                  <a:lnTo>
                    <a:pt x="9179" y="5417"/>
                  </a:lnTo>
                  <a:lnTo>
                    <a:pt x="8116" y="5658"/>
                  </a:lnTo>
                  <a:lnTo>
                    <a:pt x="6957" y="5718"/>
                  </a:lnTo>
                  <a:lnTo>
                    <a:pt x="5991" y="5658"/>
                  </a:lnTo>
                  <a:lnTo>
                    <a:pt x="5121" y="5537"/>
                  </a:lnTo>
                  <a:lnTo>
                    <a:pt x="4252" y="5296"/>
                  </a:lnTo>
                  <a:lnTo>
                    <a:pt x="3479" y="4935"/>
                  </a:lnTo>
                  <a:lnTo>
                    <a:pt x="2802" y="4574"/>
                  </a:lnTo>
                  <a:lnTo>
                    <a:pt x="2223" y="4093"/>
                  </a:lnTo>
                  <a:lnTo>
                    <a:pt x="1740" y="3611"/>
                  </a:lnTo>
                  <a:lnTo>
                    <a:pt x="1353" y="3070"/>
                  </a:lnTo>
                  <a:lnTo>
                    <a:pt x="1063" y="3130"/>
                  </a:lnTo>
                  <a:lnTo>
                    <a:pt x="677" y="3250"/>
                  </a:lnTo>
                  <a:lnTo>
                    <a:pt x="387" y="3311"/>
                  </a:lnTo>
                  <a:lnTo>
                    <a:pt x="1" y="3431"/>
                  </a:lnTo>
                  <a:lnTo>
                    <a:pt x="484" y="4093"/>
                  </a:lnTo>
                  <a:lnTo>
                    <a:pt x="1063" y="4695"/>
                  </a:lnTo>
                  <a:lnTo>
                    <a:pt x="1740" y="5236"/>
                  </a:lnTo>
                  <a:lnTo>
                    <a:pt x="2609" y="5718"/>
                  </a:lnTo>
                  <a:lnTo>
                    <a:pt x="3575" y="6079"/>
                  </a:lnTo>
                  <a:lnTo>
                    <a:pt x="4638" y="6380"/>
                  </a:lnTo>
                  <a:lnTo>
                    <a:pt x="5798" y="6560"/>
                  </a:lnTo>
                  <a:lnTo>
                    <a:pt x="6957" y="6620"/>
                  </a:lnTo>
                  <a:lnTo>
                    <a:pt x="8406" y="6500"/>
                  </a:lnTo>
                  <a:lnTo>
                    <a:pt x="9856" y="6259"/>
                  </a:lnTo>
                  <a:lnTo>
                    <a:pt x="11112" y="5838"/>
                  </a:lnTo>
                  <a:lnTo>
                    <a:pt x="12174" y="5236"/>
                  </a:lnTo>
                  <a:lnTo>
                    <a:pt x="13044" y="4574"/>
                  </a:lnTo>
                  <a:lnTo>
                    <a:pt x="13720" y="3732"/>
                  </a:lnTo>
                  <a:lnTo>
                    <a:pt x="14107" y="2889"/>
                  </a:lnTo>
                  <a:lnTo>
                    <a:pt x="14300" y="1926"/>
                  </a:lnTo>
                  <a:lnTo>
                    <a:pt x="14203" y="1445"/>
                  </a:lnTo>
                  <a:lnTo>
                    <a:pt x="14107" y="963"/>
                  </a:lnTo>
                  <a:lnTo>
                    <a:pt x="13914" y="482"/>
                  </a:lnTo>
                  <a:lnTo>
                    <a:pt x="13624" y="1"/>
                  </a:lnTo>
                  <a:lnTo>
                    <a:pt x="13237" y="61"/>
                  </a:lnTo>
                  <a:lnTo>
                    <a:pt x="12947" y="181"/>
                  </a:lnTo>
                  <a:lnTo>
                    <a:pt x="12658" y="241"/>
                  </a:lnTo>
                  <a:lnTo>
                    <a:pt x="12271" y="362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714975" y="735700"/>
              <a:ext cx="350250" cy="154975"/>
            </a:xfrm>
            <a:custGeom>
              <a:avLst/>
              <a:gdLst/>
              <a:ahLst/>
              <a:cxnLst/>
              <a:rect l="0" t="0" r="0" b="0"/>
              <a:pathLst>
                <a:path w="14010" h="6199" extrusionOk="0">
                  <a:moveTo>
                    <a:pt x="1449" y="4694"/>
                  </a:moveTo>
                  <a:lnTo>
                    <a:pt x="1546" y="3912"/>
                  </a:lnTo>
                  <a:lnTo>
                    <a:pt x="1932" y="3190"/>
                  </a:lnTo>
                  <a:lnTo>
                    <a:pt x="2415" y="2588"/>
                  </a:lnTo>
                  <a:lnTo>
                    <a:pt x="3188" y="1986"/>
                  </a:lnTo>
                  <a:lnTo>
                    <a:pt x="4058" y="1565"/>
                  </a:lnTo>
                  <a:lnTo>
                    <a:pt x="5024" y="1204"/>
                  </a:lnTo>
                  <a:lnTo>
                    <a:pt x="6184" y="963"/>
                  </a:lnTo>
                  <a:lnTo>
                    <a:pt x="7343" y="903"/>
                  </a:lnTo>
                  <a:lnTo>
                    <a:pt x="8213" y="963"/>
                  </a:lnTo>
                  <a:lnTo>
                    <a:pt x="8986" y="1084"/>
                  </a:lnTo>
                  <a:lnTo>
                    <a:pt x="9758" y="1264"/>
                  </a:lnTo>
                  <a:lnTo>
                    <a:pt x="10531" y="1505"/>
                  </a:lnTo>
                  <a:lnTo>
                    <a:pt x="11208" y="1866"/>
                  </a:lnTo>
                  <a:lnTo>
                    <a:pt x="11787" y="2227"/>
                  </a:lnTo>
                  <a:lnTo>
                    <a:pt x="12271" y="2648"/>
                  </a:lnTo>
                  <a:lnTo>
                    <a:pt x="12657" y="3130"/>
                  </a:lnTo>
                  <a:lnTo>
                    <a:pt x="13044" y="3009"/>
                  </a:lnTo>
                  <a:lnTo>
                    <a:pt x="13333" y="2949"/>
                  </a:lnTo>
                  <a:lnTo>
                    <a:pt x="13623" y="2829"/>
                  </a:lnTo>
                  <a:lnTo>
                    <a:pt x="14010" y="2769"/>
                  </a:lnTo>
                  <a:lnTo>
                    <a:pt x="13527" y="2167"/>
                  </a:lnTo>
                  <a:lnTo>
                    <a:pt x="12947" y="1625"/>
                  </a:lnTo>
                  <a:lnTo>
                    <a:pt x="12174" y="1204"/>
                  </a:lnTo>
                  <a:lnTo>
                    <a:pt x="11401" y="783"/>
                  </a:lnTo>
                  <a:lnTo>
                    <a:pt x="10435" y="422"/>
                  </a:lnTo>
                  <a:lnTo>
                    <a:pt x="9469" y="181"/>
                  </a:lnTo>
                  <a:lnTo>
                    <a:pt x="8406" y="60"/>
                  </a:lnTo>
                  <a:lnTo>
                    <a:pt x="7343" y="0"/>
                  </a:lnTo>
                  <a:lnTo>
                    <a:pt x="5894" y="121"/>
                  </a:lnTo>
                  <a:lnTo>
                    <a:pt x="4444" y="361"/>
                  </a:lnTo>
                  <a:lnTo>
                    <a:pt x="3188" y="783"/>
                  </a:lnTo>
                  <a:lnTo>
                    <a:pt x="2126" y="1384"/>
                  </a:lnTo>
                  <a:lnTo>
                    <a:pt x="1256" y="2046"/>
                  </a:lnTo>
                  <a:lnTo>
                    <a:pt x="580" y="2889"/>
                  </a:lnTo>
                  <a:lnTo>
                    <a:pt x="193" y="3731"/>
                  </a:lnTo>
                  <a:lnTo>
                    <a:pt x="0" y="4694"/>
                  </a:lnTo>
                  <a:lnTo>
                    <a:pt x="0" y="5116"/>
                  </a:lnTo>
                  <a:lnTo>
                    <a:pt x="97" y="5477"/>
                  </a:lnTo>
                  <a:lnTo>
                    <a:pt x="290" y="5838"/>
                  </a:lnTo>
                  <a:lnTo>
                    <a:pt x="387" y="6199"/>
                  </a:lnTo>
                  <a:lnTo>
                    <a:pt x="773" y="6079"/>
                  </a:lnTo>
                  <a:lnTo>
                    <a:pt x="1063" y="6018"/>
                  </a:lnTo>
                  <a:lnTo>
                    <a:pt x="1449" y="5898"/>
                  </a:lnTo>
                  <a:lnTo>
                    <a:pt x="1739" y="5838"/>
                  </a:lnTo>
                  <a:lnTo>
                    <a:pt x="1643" y="5537"/>
                  </a:lnTo>
                  <a:lnTo>
                    <a:pt x="1546" y="5296"/>
                  </a:lnTo>
                  <a:lnTo>
                    <a:pt x="1449" y="4995"/>
                  </a:lnTo>
                  <a:lnTo>
                    <a:pt x="1449" y="4694"/>
                  </a:lnTo>
                  <a:close/>
                </a:path>
              </a:pathLst>
            </a:custGeom>
            <a:solidFill>
              <a:srgbClr val="00008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1797100" y="64675"/>
              <a:ext cx="519350" cy="636450"/>
            </a:xfrm>
            <a:custGeom>
              <a:avLst/>
              <a:gdLst/>
              <a:ahLst/>
              <a:cxnLst/>
              <a:rect l="0" t="0" r="0" b="0"/>
              <a:pathLst>
                <a:path w="20774" h="25458" extrusionOk="0">
                  <a:moveTo>
                    <a:pt x="2705" y="25457"/>
                  </a:moveTo>
                  <a:lnTo>
                    <a:pt x="2319" y="24374"/>
                  </a:lnTo>
                  <a:lnTo>
                    <a:pt x="1546" y="21545"/>
                  </a:lnTo>
                  <a:lnTo>
                    <a:pt x="676" y="17513"/>
                  </a:lnTo>
                  <a:lnTo>
                    <a:pt x="0" y="12879"/>
                  </a:lnTo>
                  <a:lnTo>
                    <a:pt x="0" y="8245"/>
                  </a:lnTo>
                  <a:lnTo>
                    <a:pt x="966" y="4153"/>
                  </a:lnTo>
                  <a:lnTo>
                    <a:pt x="3285" y="1204"/>
                  </a:lnTo>
                  <a:lnTo>
                    <a:pt x="7343" y="1"/>
                  </a:lnTo>
                  <a:lnTo>
                    <a:pt x="7633" y="1"/>
                  </a:lnTo>
                  <a:lnTo>
                    <a:pt x="8019" y="1"/>
                  </a:lnTo>
                  <a:lnTo>
                    <a:pt x="8406" y="1"/>
                  </a:lnTo>
                  <a:lnTo>
                    <a:pt x="8792" y="61"/>
                  </a:lnTo>
                  <a:lnTo>
                    <a:pt x="9179" y="61"/>
                  </a:lnTo>
                  <a:lnTo>
                    <a:pt x="9565" y="121"/>
                  </a:lnTo>
                  <a:lnTo>
                    <a:pt x="9952" y="181"/>
                  </a:lnTo>
                  <a:lnTo>
                    <a:pt x="10338" y="241"/>
                  </a:lnTo>
                  <a:lnTo>
                    <a:pt x="13333" y="903"/>
                  </a:lnTo>
                  <a:lnTo>
                    <a:pt x="15749" y="1626"/>
                  </a:lnTo>
                  <a:lnTo>
                    <a:pt x="17681" y="2408"/>
                  </a:lnTo>
                  <a:lnTo>
                    <a:pt x="19034" y="3251"/>
                  </a:lnTo>
                  <a:lnTo>
                    <a:pt x="20000" y="4033"/>
                  </a:lnTo>
                  <a:lnTo>
                    <a:pt x="20580" y="4875"/>
                  </a:lnTo>
                  <a:lnTo>
                    <a:pt x="20773" y="5658"/>
                  </a:lnTo>
                  <a:lnTo>
                    <a:pt x="20676" y="6320"/>
                  </a:lnTo>
                  <a:lnTo>
                    <a:pt x="20290" y="6982"/>
                  </a:lnTo>
                  <a:lnTo>
                    <a:pt x="19710" y="7523"/>
                  </a:lnTo>
                  <a:lnTo>
                    <a:pt x="18841" y="7945"/>
                  </a:lnTo>
                  <a:lnTo>
                    <a:pt x="17874" y="8245"/>
                  </a:lnTo>
                  <a:lnTo>
                    <a:pt x="16812" y="8366"/>
                  </a:lnTo>
                  <a:lnTo>
                    <a:pt x="15652" y="8306"/>
                  </a:lnTo>
                  <a:lnTo>
                    <a:pt x="14396" y="8065"/>
                  </a:lnTo>
                  <a:lnTo>
                    <a:pt x="13237" y="7584"/>
                  </a:lnTo>
                  <a:lnTo>
                    <a:pt x="11594" y="6801"/>
                  </a:lnTo>
                  <a:lnTo>
                    <a:pt x="9565" y="6019"/>
                  </a:lnTo>
                  <a:lnTo>
                    <a:pt x="7343" y="5778"/>
                  </a:lnTo>
                  <a:lnTo>
                    <a:pt x="5121" y="6380"/>
                  </a:lnTo>
                  <a:lnTo>
                    <a:pt x="3382" y="8245"/>
                  </a:lnTo>
                  <a:lnTo>
                    <a:pt x="2126" y="11736"/>
                  </a:lnTo>
                  <a:lnTo>
                    <a:pt x="1836" y="17393"/>
                  </a:lnTo>
                  <a:lnTo>
                    <a:pt x="2705" y="25457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94200" y="519050"/>
              <a:ext cx="526575" cy="1050175"/>
            </a:xfrm>
            <a:custGeom>
              <a:avLst/>
              <a:gdLst/>
              <a:ahLst/>
              <a:cxnLst/>
              <a:rect l="0" t="0" r="0" b="0"/>
              <a:pathLst>
                <a:path w="21063" h="42007" extrusionOk="0">
                  <a:moveTo>
                    <a:pt x="0" y="17814"/>
                  </a:moveTo>
                  <a:lnTo>
                    <a:pt x="0" y="16068"/>
                  </a:lnTo>
                  <a:lnTo>
                    <a:pt x="97" y="14383"/>
                  </a:lnTo>
                  <a:lnTo>
                    <a:pt x="290" y="12698"/>
                  </a:lnTo>
                  <a:lnTo>
                    <a:pt x="676" y="11074"/>
                  </a:lnTo>
                  <a:lnTo>
                    <a:pt x="1160" y="9569"/>
                  </a:lnTo>
                  <a:lnTo>
                    <a:pt x="1932" y="8064"/>
                  </a:lnTo>
                  <a:lnTo>
                    <a:pt x="2802" y="6680"/>
                  </a:lnTo>
                  <a:lnTo>
                    <a:pt x="3865" y="5417"/>
                  </a:lnTo>
                  <a:lnTo>
                    <a:pt x="5218" y="4213"/>
                  </a:lnTo>
                  <a:lnTo>
                    <a:pt x="6667" y="3190"/>
                  </a:lnTo>
                  <a:lnTo>
                    <a:pt x="8503" y="2227"/>
                  </a:lnTo>
                  <a:lnTo>
                    <a:pt x="10435" y="1445"/>
                  </a:lnTo>
                  <a:lnTo>
                    <a:pt x="12657" y="843"/>
                  </a:lnTo>
                  <a:lnTo>
                    <a:pt x="15169" y="361"/>
                  </a:lnTo>
                  <a:lnTo>
                    <a:pt x="17971" y="121"/>
                  </a:lnTo>
                  <a:lnTo>
                    <a:pt x="21063" y="0"/>
                  </a:lnTo>
                  <a:lnTo>
                    <a:pt x="20870" y="0"/>
                  </a:lnTo>
                  <a:lnTo>
                    <a:pt x="20290" y="60"/>
                  </a:lnTo>
                  <a:lnTo>
                    <a:pt x="19324" y="121"/>
                  </a:lnTo>
                  <a:lnTo>
                    <a:pt x="18068" y="301"/>
                  </a:lnTo>
                  <a:lnTo>
                    <a:pt x="16618" y="602"/>
                  </a:lnTo>
                  <a:lnTo>
                    <a:pt x="15073" y="963"/>
                  </a:lnTo>
                  <a:lnTo>
                    <a:pt x="13333" y="1505"/>
                  </a:lnTo>
                  <a:lnTo>
                    <a:pt x="11594" y="2287"/>
                  </a:lnTo>
                  <a:lnTo>
                    <a:pt x="9855" y="3190"/>
                  </a:lnTo>
                  <a:lnTo>
                    <a:pt x="8116" y="4393"/>
                  </a:lnTo>
                  <a:lnTo>
                    <a:pt x="6570" y="5778"/>
                  </a:lnTo>
                  <a:lnTo>
                    <a:pt x="5121" y="7463"/>
                  </a:lnTo>
                  <a:lnTo>
                    <a:pt x="3961" y="9509"/>
                  </a:lnTo>
                  <a:lnTo>
                    <a:pt x="3189" y="11796"/>
                  </a:lnTo>
                  <a:lnTo>
                    <a:pt x="2609" y="14504"/>
                  </a:lnTo>
                  <a:lnTo>
                    <a:pt x="2512" y="17573"/>
                  </a:lnTo>
                  <a:lnTo>
                    <a:pt x="2705" y="19860"/>
                  </a:lnTo>
                  <a:lnTo>
                    <a:pt x="3092" y="22267"/>
                  </a:lnTo>
                  <a:lnTo>
                    <a:pt x="3672" y="24915"/>
                  </a:lnTo>
                  <a:lnTo>
                    <a:pt x="4638" y="27744"/>
                  </a:lnTo>
                  <a:lnTo>
                    <a:pt x="5701" y="30813"/>
                  </a:lnTo>
                  <a:lnTo>
                    <a:pt x="7150" y="34062"/>
                  </a:lnTo>
                  <a:lnTo>
                    <a:pt x="8986" y="37553"/>
                  </a:lnTo>
                  <a:lnTo>
                    <a:pt x="11015" y="41224"/>
                  </a:lnTo>
                  <a:lnTo>
                    <a:pt x="8116" y="42006"/>
                  </a:lnTo>
                  <a:lnTo>
                    <a:pt x="7826" y="41465"/>
                  </a:lnTo>
                  <a:lnTo>
                    <a:pt x="6957" y="39840"/>
                  </a:lnTo>
                  <a:lnTo>
                    <a:pt x="5701" y="37372"/>
                  </a:lnTo>
                  <a:lnTo>
                    <a:pt x="4251" y="34243"/>
                  </a:lnTo>
                  <a:lnTo>
                    <a:pt x="2802" y="30512"/>
                  </a:lnTo>
                  <a:lnTo>
                    <a:pt x="1449" y="26420"/>
                  </a:lnTo>
                  <a:lnTo>
                    <a:pt x="483" y="22147"/>
                  </a:lnTo>
                  <a:lnTo>
                    <a:pt x="0" y="17814"/>
                  </a:lnTo>
                  <a:close/>
                </a:path>
              </a:pathLst>
            </a:custGeom>
            <a:solidFill>
              <a:srgbClr val="66AAD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delivers the mail?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87483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PRR will deliver all the mail each day to the correct classroom address.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free to mail a Valentine at school.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kind of system will PRR have to figure out to make the Valentine Express work?</a:t>
            </a:r>
          </a:p>
        </p:txBody>
      </p:sp>
      <p:grpSp>
        <p:nvGrpSpPr>
          <p:cNvPr id="151" name="Shape 151"/>
          <p:cNvGrpSpPr/>
          <p:nvPr/>
        </p:nvGrpSpPr>
        <p:grpSpPr>
          <a:xfrm>
            <a:off x="228600" y="0"/>
            <a:ext cx="1711757" cy="1817826"/>
            <a:chOff x="0" y="0"/>
            <a:chExt cx="3000000" cy="3000000"/>
          </a:xfrm>
        </p:grpSpPr>
        <p:sp>
          <p:nvSpPr>
            <p:cNvPr id="152" name="Shape 152"/>
            <p:cNvSpPr/>
            <p:nvPr/>
          </p:nvSpPr>
          <p:spPr>
            <a:xfrm>
              <a:off x="2358950" y="814875"/>
              <a:ext cx="641050" cy="1472875"/>
            </a:xfrm>
            <a:custGeom>
              <a:avLst/>
              <a:gdLst/>
              <a:ahLst/>
              <a:cxnLst/>
              <a:rect l="0" t="0" r="0" b="0"/>
              <a:pathLst>
                <a:path w="25642" h="58915" extrusionOk="0">
                  <a:moveTo>
                    <a:pt x="25642" y="40323"/>
                  </a:moveTo>
                  <a:lnTo>
                    <a:pt x="23527" y="37063"/>
                  </a:lnTo>
                  <a:lnTo>
                    <a:pt x="21668" y="33683"/>
                  </a:lnTo>
                  <a:lnTo>
                    <a:pt x="20065" y="30302"/>
                  </a:lnTo>
                  <a:lnTo>
                    <a:pt x="18783" y="26862"/>
                  </a:lnTo>
                  <a:lnTo>
                    <a:pt x="17629" y="23421"/>
                  </a:lnTo>
                  <a:lnTo>
                    <a:pt x="16732" y="20101"/>
                  </a:lnTo>
                  <a:lnTo>
                    <a:pt x="16027" y="16842"/>
                  </a:lnTo>
                  <a:lnTo>
                    <a:pt x="15450" y="13763"/>
                  </a:lnTo>
                  <a:lnTo>
                    <a:pt x="15065" y="10926"/>
                  </a:lnTo>
                  <a:lnTo>
                    <a:pt x="14745" y="8270"/>
                  </a:lnTo>
                  <a:lnTo>
                    <a:pt x="14552" y="5916"/>
                  </a:lnTo>
                  <a:lnTo>
                    <a:pt x="14488" y="3924"/>
                  </a:lnTo>
                  <a:lnTo>
                    <a:pt x="14424" y="2234"/>
                  </a:lnTo>
                  <a:lnTo>
                    <a:pt x="14424" y="1027"/>
                  </a:lnTo>
                  <a:lnTo>
                    <a:pt x="14424" y="242"/>
                  </a:lnTo>
                  <a:lnTo>
                    <a:pt x="14424" y="1"/>
                  </a:lnTo>
                  <a:lnTo>
                    <a:pt x="13719" y="544"/>
                  </a:lnTo>
                  <a:lnTo>
                    <a:pt x="13014" y="1147"/>
                  </a:lnTo>
                  <a:lnTo>
                    <a:pt x="12309" y="1691"/>
                  </a:lnTo>
                  <a:lnTo>
                    <a:pt x="11539" y="2234"/>
                  </a:lnTo>
                  <a:lnTo>
                    <a:pt x="10770" y="2777"/>
                  </a:lnTo>
                  <a:lnTo>
                    <a:pt x="10001" y="3320"/>
                  </a:lnTo>
                  <a:lnTo>
                    <a:pt x="9232" y="3803"/>
                  </a:lnTo>
                  <a:lnTo>
                    <a:pt x="8463" y="4347"/>
                  </a:lnTo>
                  <a:lnTo>
                    <a:pt x="7629" y="4830"/>
                  </a:lnTo>
                  <a:lnTo>
                    <a:pt x="6796" y="5373"/>
                  </a:lnTo>
                  <a:lnTo>
                    <a:pt x="5963" y="5856"/>
                  </a:lnTo>
                  <a:lnTo>
                    <a:pt x="5129" y="6339"/>
                  </a:lnTo>
                  <a:lnTo>
                    <a:pt x="4232" y="6761"/>
                  </a:lnTo>
                  <a:lnTo>
                    <a:pt x="3398" y="7244"/>
                  </a:lnTo>
                  <a:lnTo>
                    <a:pt x="2501" y="7727"/>
                  </a:lnTo>
                  <a:lnTo>
                    <a:pt x="1604" y="8149"/>
                  </a:lnTo>
                  <a:lnTo>
                    <a:pt x="3078" y="10866"/>
                  </a:lnTo>
                  <a:lnTo>
                    <a:pt x="4360" y="13703"/>
                  </a:lnTo>
                  <a:lnTo>
                    <a:pt x="5514" y="16661"/>
                  </a:lnTo>
                  <a:lnTo>
                    <a:pt x="6411" y="19618"/>
                  </a:lnTo>
                  <a:lnTo>
                    <a:pt x="7180" y="22697"/>
                  </a:lnTo>
                  <a:lnTo>
                    <a:pt x="7693" y="25836"/>
                  </a:lnTo>
                  <a:lnTo>
                    <a:pt x="8014" y="29035"/>
                  </a:lnTo>
                  <a:lnTo>
                    <a:pt x="8142" y="32294"/>
                  </a:lnTo>
                  <a:lnTo>
                    <a:pt x="8014" y="35916"/>
                  </a:lnTo>
                  <a:lnTo>
                    <a:pt x="7565" y="39477"/>
                  </a:lnTo>
                  <a:lnTo>
                    <a:pt x="6924" y="42978"/>
                  </a:lnTo>
                  <a:lnTo>
                    <a:pt x="6027" y="46359"/>
                  </a:lnTo>
                  <a:lnTo>
                    <a:pt x="4809" y="49679"/>
                  </a:lnTo>
                  <a:lnTo>
                    <a:pt x="3463" y="52878"/>
                  </a:lnTo>
                  <a:lnTo>
                    <a:pt x="1796" y="55956"/>
                  </a:lnTo>
                  <a:lnTo>
                    <a:pt x="1" y="58914"/>
                  </a:lnTo>
                  <a:lnTo>
                    <a:pt x="3527" y="57465"/>
                  </a:lnTo>
                  <a:lnTo>
                    <a:pt x="6668" y="55956"/>
                  </a:lnTo>
                  <a:lnTo>
                    <a:pt x="9616" y="54387"/>
                  </a:lnTo>
                  <a:lnTo>
                    <a:pt x="12245" y="52817"/>
                  </a:lnTo>
                  <a:lnTo>
                    <a:pt x="14552" y="51248"/>
                  </a:lnTo>
                  <a:lnTo>
                    <a:pt x="16668" y="49679"/>
                  </a:lnTo>
                  <a:lnTo>
                    <a:pt x="18527" y="48170"/>
                  </a:lnTo>
                  <a:lnTo>
                    <a:pt x="20129" y="46781"/>
                  </a:lnTo>
                  <a:lnTo>
                    <a:pt x="21475" y="45453"/>
                  </a:lnTo>
                  <a:lnTo>
                    <a:pt x="22693" y="44186"/>
                  </a:lnTo>
                  <a:lnTo>
                    <a:pt x="23591" y="43099"/>
                  </a:lnTo>
                  <a:lnTo>
                    <a:pt x="24360" y="42133"/>
                  </a:lnTo>
                  <a:lnTo>
                    <a:pt x="24937" y="41409"/>
                  </a:lnTo>
                  <a:lnTo>
                    <a:pt x="25321" y="40805"/>
                  </a:lnTo>
                  <a:lnTo>
                    <a:pt x="25578" y="40443"/>
                  </a:lnTo>
                  <a:lnTo>
                    <a:pt x="25642" y="403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1008000" y="1018600"/>
              <a:ext cx="1554500" cy="1444200"/>
            </a:xfrm>
            <a:custGeom>
              <a:avLst/>
              <a:gdLst/>
              <a:ahLst/>
              <a:cxnLst/>
              <a:rect l="0" t="0" r="0" b="0"/>
              <a:pathLst>
                <a:path w="62180" h="57768" extrusionOk="0">
                  <a:moveTo>
                    <a:pt x="55642" y="0"/>
                  </a:moveTo>
                  <a:lnTo>
                    <a:pt x="54295" y="664"/>
                  </a:lnTo>
                  <a:lnTo>
                    <a:pt x="52949" y="1268"/>
                  </a:lnTo>
                  <a:lnTo>
                    <a:pt x="51603" y="1872"/>
                  </a:lnTo>
                  <a:lnTo>
                    <a:pt x="50193" y="2475"/>
                  </a:lnTo>
                  <a:lnTo>
                    <a:pt x="48783" y="3079"/>
                  </a:lnTo>
                  <a:lnTo>
                    <a:pt x="47372" y="3683"/>
                  </a:lnTo>
                  <a:lnTo>
                    <a:pt x="45962" y="4226"/>
                  </a:lnTo>
                  <a:lnTo>
                    <a:pt x="44552" y="4769"/>
                  </a:lnTo>
                  <a:lnTo>
                    <a:pt x="43142" y="5312"/>
                  </a:lnTo>
                  <a:lnTo>
                    <a:pt x="41667" y="5795"/>
                  </a:lnTo>
                  <a:lnTo>
                    <a:pt x="40257" y="6278"/>
                  </a:lnTo>
                  <a:lnTo>
                    <a:pt x="38783" y="6761"/>
                  </a:lnTo>
                  <a:lnTo>
                    <a:pt x="37372" y="7244"/>
                  </a:lnTo>
                  <a:lnTo>
                    <a:pt x="35898" y="7727"/>
                  </a:lnTo>
                  <a:lnTo>
                    <a:pt x="34488" y="8149"/>
                  </a:lnTo>
                  <a:lnTo>
                    <a:pt x="33077" y="8572"/>
                  </a:lnTo>
                  <a:lnTo>
                    <a:pt x="29872" y="9477"/>
                  </a:lnTo>
                  <a:lnTo>
                    <a:pt x="26667" y="10383"/>
                  </a:lnTo>
                  <a:lnTo>
                    <a:pt x="23590" y="11167"/>
                  </a:lnTo>
                  <a:lnTo>
                    <a:pt x="20577" y="11831"/>
                  </a:lnTo>
                  <a:lnTo>
                    <a:pt x="17757" y="12495"/>
                  </a:lnTo>
                  <a:lnTo>
                    <a:pt x="15001" y="13099"/>
                  </a:lnTo>
                  <a:lnTo>
                    <a:pt x="12436" y="13642"/>
                  </a:lnTo>
                  <a:lnTo>
                    <a:pt x="10065" y="14065"/>
                  </a:lnTo>
                  <a:lnTo>
                    <a:pt x="7885" y="14487"/>
                  </a:lnTo>
                  <a:lnTo>
                    <a:pt x="5898" y="14850"/>
                  </a:lnTo>
                  <a:lnTo>
                    <a:pt x="4167" y="15151"/>
                  </a:lnTo>
                  <a:lnTo>
                    <a:pt x="2757" y="15332"/>
                  </a:lnTo>
                  <a:lnTo>
                    <a:pt x="1539" y="15514"/>
                  </a:lnTo>
                  <a:lnTo>
                    <a:pt x="706" y="15634"/>
                  </a:lnTo>
                  <a:lnTo>
                    <a:pt x="193" y="15755"/>
                  </a:lnTo>
                  <a:lnTo>
                    <a:pt x="1" y="15755"/>
                  </a:lnTo>
                  <a:lnTo>
                    <a:pt x="1667" y="17868"/>
                  </a:lnTo>
                  <a:lnTo>
                    <a:pt x="3206" y="20041"/>
                  </a:lnTo>
                  <a:lnTo>
                    <a:pt x="4616" y="22214"/>
                  </a:lnTo>
                  <a:lnTo>
                    <a:pt x="5898" y="24387"/>
                  </a:lnTo>
                  <a:lnTo>
                    <a:pt x="7052" y="26560"/>
                  </a:lnTo>
                  <a:lnTo>
                    <a:pt x="8013" y="28733"/>
                  </a:lnTo>
                  <a:lnTo>
                    <a:pt x="8975" y="30906"/>
                  </a:lnTo>
                  <a:lnTo>
                    <a:pt x="9744" y="33019"/>
                  </a:lnTo>
                  <a:lnTo>
                    <a:pt x="11218" y="37908"/>
                  </a:lnTo>
                  <a:lnTo>
                    <a:pt x="12244" y="42495"/>
                  </a:lnTo>
                  <a:lnTo>
                    <a:pt x="12821" y="46721"/>
                  </a:lnTo>
                  <a:lnTo>
                    <a:pt x="13206" y="50403"/>
                  </a:lnTo>
                  <a:lnTo>
                    <a:pt x="13270" y="53481"/>
                  </a:lnTo>
                  <a:lnTo>
                    <a:pt x="13270" y="55775"/>
                  </a:lnTo>
                  <a:lnTo>
                    <a:pt x="13206" y="57224"/>
                  </a:lnTo>
                  <a:lnTo>
                    <a:pt x="13142" y="57767"/>
                  </a:lnTo>
                  <a:lnTo>
                    <a:pt x="16411" y="57707"/>
                  </a:lnTo>
                  <a:lnTo>
                    <a:pt x="19552" y="57586"/>
                  </a:lnTo>
                  <a:lnTo>
                    <a:pt x="22629" y="57405"/>
                  </a:lnTo>
                  <a:lnTo>
                    <a:pt x="25577" y="57163"/>
                  </a:lnTo>
                  <a:lnTo>
                    <a:pt x="28462" y="56862"/>
                  </a:lnTo>
                  <a:lnTo>
                    <a:pt x="31218" y="56499"/>
                  </a:lnTo>
                  <a:lnTo>
                    <a:pt x="33911" y="56077"/>
                  </a:lnTo>
                  <a:lnTo>
                    <a:pt x="36475" y="55654"/>
                  </a:lnTo>
                  <a:lnTo>
                    <a:pt x="38975" y="55171"/>
                  </a:lnTo>
                  <a:lnTo>
                    <a:pt x="41411" y="54628"/>
                  </a:lnTo>
                  <a:lnTo>
                    <a:pt x="43718" y="54085"/>
                  </a:lnTo>
                  <a:lnTo>
                    <a:pt x="45962" y="53481"/>
                  </a:lnTo>
                  <a:lnTo>
                    <a:pt x="48077" y="52817"/>
                  </a:lnTo>
                  <a:lnTo>
                    <a:pt x="50129" y="52153"/>
                  </a:lnTo>
                  <a:lnTo>
                    <a:pt x="52116" y="51489"/>
                  </a:lnTo>
                  <a:lnTo>
                    <a:pt x="54039" y="50765"/>
                  </a:lnTo>
                  <a:lnTo>
                    <a:pt x="55834" y="47807"/>
                  </a:lnTo>
                  <a:lnTo>
                    <a:pt x="57501" y="44729"/>
                  </a:lnTo>
                  <a:lnTo>
                    <a:pt x="58847" y="41530"/>
                  </a:lnTo>
                  <a:lnTo>
                    <a:pt x="60065" y="38210"/>
                  </a:lnTo>
                  <a:lnTo>
                    <a:pt x="60962" y="34829"/>
                  </a:lnTo>
                  <a:lnTo>
                    <a:pt x="61603" y="31328"/>
                  </a:lnTo>
                  <a:lnTo>
                    <a:pt x="62052" y="27767"/>
                  </a:lnTo>
                  <a:lnTo>
                    <a:pt x="62180" y="24145"/>
                  </a:lnTo>
                  <a:lnTo>
                    <a:pt x="62052" y="20886"/>
                  </a:lnTo>
                  <a:lnTo>
                    <a:pt x="61731" y="17687"/>
                  </a:lnTo>
                  <a:lnTo>
                    <a:pt x="61218" y="14548"/>
                  </a:lnTo>
                  <a:lnTo>
                    <a:pt x="60449" y="11469"/>
                  </a:lnTo>
                  <a:lnTo>
                    <a:pt x="59552" y="8512"/>
                  </a:lnTo>
                  <a:lnTo>
                    <a:pt x="58398" y="5554"/>
                  </a:lnTo>
                  <a:lnTo>
                    <a:pt x="57116" y="2717"/>
                  </a:lnTo>
                  <a:lnTo>
                    <a:pt x="556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541650" y="2610650"/>
              <a:ext cx="1384650" cy="264100"/>
            </a:xfrm>
            <a:custGeom>
              <a:avLst/>
              <a:gdLst/>
              <a:ahLst/>
              <a:cxnLst/>
              <a:rect l="0" t="0" r="0" b="0"/>
              <a:pathLst>
                <a:path w="55386" h="10564" extrusionOk="0">
                  <a:moveTo>
                    <a:pt x="1" y="3320"/>
                  </a:moveTo>
                  <a:lnTo>
                    <a:pt x="1539" y="4166"/>
                  </a:lnTo>
                  <a:lnTo>
                    <a:pt x="3078" y="4950"/>
                  </a:lnTo>
                  <a:lnTo>
                    <a:pt x="4680" y="5675"/>
                  </a:lnTo>
                  <a:lnTo>
                    <a:pt x="6283" y="6399"/>
                  </a:lnTo>
                  <a:lnTo>
                    <a:pt x="7949" y="7063"/>
                  </a:lnTo>
                  <a:lnTo>
                    <a:pt x="9616" y="7606"/>
                  </a:lnTo>
                  <a:lnTo>
                    <a:pt x="11347" y="8149"/>
                  </a:lnTo>
                  <a:lnTo>
                    <a:pt x="13013" y="8632"/>
                  </a:lnTo>
                  <a:lnTo>
                    <a:pt x="14808" y="9115"/>
                  </a:lnTo>
                  <a:lnTo>
                    <a:pt x="16539" y="9477"/>
                  </a:lnTo>
                  <a:lnTo>
                    <a:pt x="18334" y="9779"/>
                  </a:lnTo>
                  <a:lnTo>
                    <a:pt x="20129" y="10081"/>
                  </a:lnTo>
                  <a:lnTo>
                    <a:pt x="21988" y="10262"/>
                  </a:lnTo>
                  <a:lnTo>
                    <a:pt x="23847" y="10443"/>
                  </a:lnTo>
                  <a:lnTo>
                    <a:pt x="25706" y="10504"/>
                  </a:lnTo>
                  <a:lnTo>
                    <a:pt x="27565" y="10564"/>
                  </a:lnTo>
                  <a:lnTo>
                    <a:pt x="29488" y="10504"/>
                  </a:lnTo>
                  <a:lnTo>
                    <a:pt x="31347" y="10443"/>
                  </a:lnTo>
                  <a:lnTo>
                    <a:pt x="33270" y="10262"/>
                  </a:lnTo>
                  <a:lnTo>
                    <a:pt x="35129" y="10081"/>
                  </a:lnTo>
                  <a:lnTo>
                    <a:pt x="36924" y="9779"/>
                  </a:lnTo>
                  <a:lnTo>
                    <a:pt x="38719" y="9477"/>
                  </a:lnTo>
                  <a:lnTo>
                    <a:pt x="40513" y="9055"/>
                  </a:lnTo>
                  <a:lnTo>
                    <a:pt x="42308" y="8632"/>
                  </a:lnTo>
                  <a:lnTo>
                    <a:pt x="44039" y="8089"/>
                  </a:lnTo>
                  <a:lnTo>
                    <a:pt x="45706" y="7546"/>
                  </a:lnTo>
                  <a:lnTo>
                    <a:pt x="47437" y="6942"/>
                  </a:lnTo>
                  <a:lnTo>
                    <a:pt x="49103" y="6278"/>
                  </a:lnTo>
                  <a:lnTo>
                    <a:pt x="50706" y="5554"/>
                  </a:lnTo>
                  <a:lnTo>
                    <a:pt x="52308" y="4830"/>
                  </a:lnTo>
                  <a:lnTo>
                    <a:pt x="53847" y="3984"/>
                  </a:lnTo>
                  <a:lnTo>
                    <a:pt x="55385" y="3139"/>
                  </a:lnTo>
                  <a:lnTo>
                    <a:pt x="54167" y="2777"/>
                  </a:lnTo>
                  <a:lnTo>
                    <a:pt x="52885" y="2475"/>
                  </a:lnTo>
                  <a:lnTo>
                    <a:pt x="51539" y="2113"/>
                  </a:lnTo>
                  <a:lnTo>
                    <a:pt x="50065" y="1811"/>
                  </a:lnTo>
                  <a:lnTo>
                    <a:pt x="48526" y="1570"/>
                  </a:lnTo>
                  <a:lnTo>
                    <a:pt x="46988" y="1268"/>
                  </a:lnTo>
                  <a:lnTo>
                    <a:pt x="45321" y="1087"/>
                  </a:lnTo>
                  <a:lnTo>
                    <a:pt x="43590" y="846"/>
                  </a:lnTo>
                  <a:lnTo>
                    <a:pt x="41860" y="665"/>
                  </a:lnTo>
                  <a:lnTo>
                    <a:pt x="40001" y="483"/>
                  </a:lnTo>
                  <a:lnTo>
                    <a:pt x="38142" y="363"/>
                  </a:lnTo>
                  <a:lnTo>
                    <a:pt x="36219" y="242"/>
                  </a:lnTo>
                  <a:lnTo>
                    <a:pt x="34231" y="121"/>
                  </a:lnTo>
                  <a:lnTo>
                    <a:pt x="32244" y="61"/>
                  </a:lnTo>
                  <a:lnTo>
                    <a:pt x="30193" y="1"/>
                  </a:lnTo>
                  <a:lnTo>
                    <a:pt x="28078" y="1"/>
                  </a:lnTo>
                  <a:lnTo>
                    <a:pt x="25898" y="1"/>
                  </a:lnTo>
                  <a:lnTo>
                    <a:pt x="23783" y="61"/>
                  </a:lnTo>
                  <a:lnTo>
                    <a:pt x="21667" y="121"/>
                  </a:lnTo>
                  <a:lnTo>
                    <a:pt x="19616" y="242"/>
                  </a:lnTo>
                  <a:lnTo>
                    <a:pt x="17629" y="363"/>
                  </a:lnTo>
                  <a:lnTo>
                    <a:pt x="15706" y="544"/>
                  </a:lnTo>
                  <a:lnTo>
                    <a:pt x="13847" y="725"/>
                  </a:lnTo>
                  <a:lnTo>
                    <a:pt x="11988" y="906"/>
                  </a:lnTo>
                  <a:lnTo>
                    <a:pt x="10257" y="1147"/>
                  </a:lnTo>
                  <a:lnTo>
                    <a:pt x="8526" y="1389"/>
                  </a:lnTo>
                  <a:lnTo>
                    <a:pt x="6924" y="1691"/>
                  </a:lnTo>
                  <a:lnTo>
                    <a:pt x="5385" y="1932"/>
                  </a:lnTo>
                  <a:lnTo>
                    <a:pt x="3911" y="2294"/>
                  </a:lnTo>
                  <a:lnTo>
                    <a:pt x="2501" y="2596"/>
                  </a:lnTo>
                  <a:lnTo>
                    <a:pt x="1219" y="2958"/>
                  </a:lnTo>
                  <a:lnTo>
                    <a:pt x="1" y="33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2434275" y="958225"/>
              <a:ext cx="427925" cy="1180125"/>
            </a:xfrm>
            <a:custGeom>
              <a:avLst/>
              <a:gdLst/>
              <a:ahLst/>
              <a:cxnLst/>
              <a:rect l="0" t="0" r="0" b="0"/>
              <a:pathLst>
                <a:path w="17117" h="47205" extrusionOk="0">
                  <a:moveTo>
                    <a:pt x="17116" y="34347"/>
                  </a:moveTo>
                  <a:lnTo>
                    <a:pt x="15321" y="31570"/>
                  </a:lnTo>
                  <a:lnTo>
                    <a:pt x="13719" y="28733"/>
                  </a:lnTo>
                  <a:lnTo>
                    <a:pt x="12373" y="25776"/>
                  </a:lnTo>
                  <a:lnTo>
                    <a:pt x="11219" y="22878"/>
                  </a:lnTo>
                  <a:lnTo>
                    <a:pt x="10257" y="19981"/>
                  </a:lnTo>
                  <a:lnTo>
                    <a:pt x="9488" y="17083"/>
                  </a:lnTo>
                  <a:lnTo>
                    <a:pt x="8911" y="14367"/>
                  </a:lnTo>
                  <a:lnTo>
                    <a:pt x="8398" y="11711"/>
                  </a:lnTo>
                  <a:lnTo>
                    <a:pt x="8078" y="9297"/>
                  </a:lnTo>
                  <a:lnTo>
                    <a:pt x="7821" y="7063"/>
                  </a:lnTo>
                  <a:lnTo>
                    <a:pt x="7629" y="5071"/>
                  </a:lnTo>
                  <a:lnTo>
                    <a:pt x="7565" y="3321"/>
                  </a:lnTo>
                  <a:lnTo>
                    <a:pt x="7501" y="1933"/>
                  </a:lnTo>
                  <a:lnTo>
                    <a:pt x="7501" y="906"/>
                  </a:lnTo>
                  <a:lnTo>
                    <a:pt x="7501" y="242"/>
                  </a:lnTo>
                  <a:lnTo>
                    <a:pt x="7501" y="1"/>
                  </a:lnTo>
                  <a:lnTo>
                    <a:pt x="6667" y="665"/>
                  </a:lnTo>
                  <a:lnTo>
                    <a:pt x="5770" y="1389"/>
                  </a:lnTo>
                  <a:lnTo>
                    <a:pt x="4873" y="2053"/>
                  </a:lnTo>
                  <a:lnTo>
                    <a:pt x="3975" y="2657"/>
                  </a:lnTo>
                  <a:lnTo>
                    <a:pt x="3014" y="3321"/>
                  </a:lnTo>
                  <a:lnTo>
                    <a:pt x="2052" y="3925"/>
                  </a:lnTo>
                  <a:lnTo>
                    <a:pt x="1026" y="4528"/>
                  </a:lnTo>
                  <a:lnTo>
                    <a:pt x="1" y="5132"/>
                  </a:lnTo>
                  <a:lnTo>
                    <a:pt x="1155" y="7607"/>
                  </a:lnTo>
                  <a:lnTo>
                    <a:pt x="2180" y="10142"/>
                  </a:lnTo>
                  <a:lnTo>
                    <a:pt x="3078" y="12737"/>
                  </a:lnTo>
                  <a:lnTo>
                    <a:pt x="3783" y="15393"/>
                  </a:lnTo>
                  <a:lnTo>
                    <a:pt x="4360" y="18110"/>
                  </a:lnTo>
                  <a:lnTo>
                    <a:pt x="4808" y="20886"/>
                  </a:lnTo>
                  <a:lnTo>
                    <a:pt x="5065" y="23723"/>
                  </a:lnTo>
                  <a:lnTo>
                    <a:pt x="5129" y="26560"/>
                  </a:lnTo>
                  <a:lnTo>
                    <a:pt x="5065" y="29277"/>
                  </a:lnTo>
                  <a:lnTo>
                    <a:pt x="4808" y="31993"/>
                  </a:lnTo>
                  <a:lnTo>
                    <a:pt x="4424" y="34649"/>
                  </a:lnTo>
                  <a:lnTo>
                    <a:pt x="3911" y="37244"/>
                  </a:lnTo>
                  <a:lnTo>
                    <a:pt x="3206" y="39840"/>
                  </a:lnTo>
                  <a:lnTo>
                    <a:pt x="2373" y="42315"/>
                  </a:lnTo>
                  <a:lnTo>
                    <a:pt x="1475" y="44790"/>
                  </a:lnTo>
                  <a:lnTo>
                    <a:pt x="385" y="47204"/>
                  </a:lnTo>
                  <a:lnTo>
                    <a:pt x="2565" y="46057"/>
                  </a:lnTo>
                  <a:lnTo>
                    <a:pt x="4552" y="44910"/>
                  </a:lnTo>
                  <a:lnTo>
                    <a:pt x="6411" y="43764"/>
                  </a:lnTo>
                  <a:lnTo>
                    <a:pt x="8078" y="42677"/>
                  </a:lnTo>
                  <a:lnTo>
                    <a:pt x="9616" y="41530"/>
                  </a:lnTo>
                  <a:lnTo>
                    <a:pt x="10962" y="40504"/>
                  </a:lnTo>
                  <a:lnTo>
                    <a:pt x="12180" y="39478"/>
                  </a:lnTo>
                  <a:lnTo>
                    <a:pt x="13270" y="38512"/>
                  </a:lnTo>
                  <a:lnTo>
                    <a:pt x="14232" y="37607"/>
                  </a:lnTo>
                  <a:lnTo>
                    <a:pt x="15001" y="36822"/>
                  </a:lnTo>
                  <a:lnTo>
                    <a:pt x="15642" y="36098"/>
                  </a:lnTo>
                  <a:lnTo>
                    <a:pt x="16219" y="35494"/>
                  </a:lnTo>
                  <a:lnTo>
                    <a:pt x="16603" y="35011"/>
                  </a:lnTo>
                  <a:lnTo>
                    <a:pt x="16860" y="34649"/>
                  </a:lnTo>
                  <a:lnTo>
                    <a:pt x="17052" y="34407"/>
                  </a:lnTo>
                  <a:lnTo>
                    <a:pt x="17116" y="34347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1161850" y="1086500"/>
              <a:ext cx="1400650" cy="1278200"/>
            </a:xfrm>
            <a:custGeom>
              <a:avLst/>
              <a:gdLst/>
              <a:ahLst/>
              <a:cxnLst/>
              <a:rect l="0" t="0" r="0" b="0"/>
              <a:pathLst>
                <a:path w="56026" h="51128" extrusionOk="0">
                  <a:moveTo>
                    <a:pt x="50898" y="1"/>
                  </a:moveTo>
                  <a:lnTo>
                    <a:pt x="49039" y="1027"/>
                  </a:lnTo>
                  <a:lnTo>
                    <a:pt x="47052" y="1993"/>
                  </a:lnTo>
                  <a:lnTo>
                    <a:pt x="45064" y="2959"/>
                  </a:lnTo>
                  <a:lnTo>
                    <a:pt x="43013" y="3864"/>
                  </a:lnTo>
                  <a:lnTo>
                    <a:pt x="40962" y="4709"/>
                  </a:lnTo>
                  <a:lnTo>
                    <a:pt x="38847" y="5554"/>
                  </a:lnTo>
                  <a:lnTo>
                    <a:pt x="36731" y="6339"/>
                  </a:lnTo>
                  <a:lnTo>
                    <a:pt x="34616" y="7063"/>
                  </a:lnTo>
                  <a:lnTo>
                    <a:pt x="32500" y="7787"/>
                  </a:lnTo>
                  <a:lnTo>
                    <a:pt x="30321" y="8451"/>
                  </a:lnTo>
                  <a:lnTo>
                    <a:pt x="28205" y="9115"/>
                  </a:lnTo>
                  <a:lnTo>
                    <a:pt x="26090" y="9719"/>
                  </a:lnTo>
                  <a:lnTo>
                    <a:pt x="24039" y="10262"/>
                  </a:lnTo>
                  <a:lnTo>
                    <a:pt x="21988" y="10806"/>
                  </a:lnTo>
                  <a:lnTo>
                    <a:pt x="20000" y="11349"/>
                  </a:lnTo>
                  <a:lnTo>
                    <a:pt x="18077" y="11771"/>
                  </a:lnTo>
                  <a:lnTo>
                    <a:pt x="16154" y="12254"/>
                  </a:lnTo>
                  <a:lnTo>
                    <a:pt x="14295" y="12616"/>
                  </a:lnTo>
                  <a:lnTo>
                    <a:pt x="12564" y="12979"/>
                  </a:lnTo>
                  <a:lnTo>
                    <a:pt x="10898" y="13341"/>
                  </a:lnTo>
                  <a:lnTo>
                    <a:pt x="9295" y="13643"/>
                  </a:lnTo>
                  <a:lnTo>
                    <a:pt x="7821" y="13944"/>
                  </a:lnTo>
                  <a:lnTo>
                    <a:pt x="6475" y="14186"/>
                  </a:lnTo>
                  <a:lnTo>
                    <a:pt x="5193" y="14427"/>
                  </a:lnTo>
                  <a:lnTo>
                    <a:pt x="4039" y="14608"/>
                  </a:lnTo>
                  <a:lnTo>
                    <a:pt x="3013" y="14789"/>
                  </a:lnTo>
                  <a:lnTo>
                    <a:pt x="2116" y="14910"/>
                  </a:lnTo>
                  <a:lnTo>
                    <a:pt x="1347" y="15031"/>
                  </a:lnTo>
                  <a:lnTo>
                    <a:pt x="770" y="15091"/>
                  </a:lnTo>
                  <a:lnTo>
                    <a:pt x="385" y="15152"/>
                  </a:lnTo>
                  <a:lnTo>
                    <a:pt x="64" y="15212"/>
                  </a:lnTo>
                  <a:lnTo>
                    <a:pt x="0" y="15212"/>
                  </a:lnTo>
                  <a:lnTo>
                    <a:pt x="2308" y="18291"/>
                  </a:lnTo>
                  <a:lnTo>
                    <a:pt x="4295" y="21369"/>
                  </a:lnTo>
                  <a:lnTo>
                    <a:pt x="5962" y="24508"/>
                  </a:lnTo>
                  <a:lnTo>
                    <a:pt x="7372" y="27586"/>
                  </a:lnTo>
                  <a:lnTo>
                    <a:pt x="8526" y="30665"/>
                  </a:lnTo>
                  <a:lnTo>
                    <a:pt x="9423" y="33622"/>
                  </a:lnTo>
                  <a:lnTo>
                    <a:pt x="10129" y="36460"/>
                  </a:lnTo>
                  <a:lnTo>
                    <a:pt x="10641" y="39176"/>
                  </a:lnTo>
                  <a:lnTo>
                    <a:pt x="10962" y="41711"/>
                  </a:lnTo>
                  <a:lnTo>
                    <a:pt x="11154" y="44005"/>
                  </a:lnTo>
                  <a:lnTo>
                    <a:pt x="11282" y="46057"/>
                  </a:lnTo>
                  <a:lnTo>
                    <a:pt x="11347" y="47747"/>
                  </a:lnTo>
                  <a:lnTo>
                    <a:pt x="11347" y="49196"/>
                  </a:lnTo>
                  <a:lnTo>
                    <a:pt x="11282" y="50222"/>
                  </a:lnTo>
                  <a:lnTo>
                    <a:pt x="11218" y="50886"/>
                  </a:lnTo>
                  <a:lnTo>
                    <a:pt x="11218" y="51128"/>
                  </a:lnTo>
                  <a:lnTo>
                    <a:pt x="14552" y="51007"/>
                  </a:lnTo>
                  <a:lnTo>
                    <a:pt x="17757" y="50765"/>
                  </a:lnTo>
                  <a:lnTo>
                    <a:pt x="20834" y="50464"/>
                  </a:lnTo>
                  <a:lnTo>
                    <a:pt x="23847" y="50101"/>
                  </a:lnTo>
                  <a:lnTo>
                    <a:pt x="26731" y="49679"/>
                  </a:lnTo>
                  <a:lnTo>
                    <a:pt x="29488" y="49196"/>
                  </a:lnTo>
                  <a:lnTo>
                    <a:pt x="32116" y="48653"/>
                  </a:lnTo>
                  <a:lnTo>
                    <a:pt x="34680" y="48049"/>
                  </a:lnTo>
                  <a:lnTo>
                    <a:pt x="37116" y="47445"/>
                  </a:lnTo>
                  <a:lnTo>
                    <a:pt x="39423" y="46781"/>
                  </a:lnTo>
                  <a:lnTo>
                    <a:pt x="41667" y="46057"/>
                  </a:lnTo>
                  <a:lnTo>
                    <a:pt x="43782" y="45272"/>
                  </a:lnTo>
                  <a:lnTo>
                    <a:pt x="45834" y="44548"/>
                  </a:lnTo>
                  <a:lnTo>
                    <a:pt x="47757" y="43703"/>
                  </a:lnTo>
                  <a:lnTo>
                    <a:pt x="49552" y="42918"/>
                  </a:lnTo>
                  <a:lnTo>
                    <a:pt x="51282" y="42073"/>
                  </a:lnTo>
                  <a:lnTo>
                    <a:pt x="52372" y="39659"/>
                  </a:lnTo>
                  <a:lnTo>
                    <a:pt x="53270" y="37184"/>
                  </a:lnTo>
                  <a:lnTo>
                    <a:pt x="54103" y="34709"/>
                  </a:lnTo>
                  <a:lnTo>
                    <a:pt x="54808" y="32113"/>
                  </a:lnTo>
                  <a:lnTo>
                    <a:pt x="55321" y="29518"/>
                  </a:lnTo>
                  <a:lnTo>
                    <a:pt x="55705" y="26862"/>
                  </a:lnTo>
                  <a:lnTo>
                    <a:pt x="55962" y="24146"/>
                  </a:lnTo>
                  <a:lnTo>
                    <a:pt x="56026" y="21429"/>
                  </a:lnTo>
                  <a:lnTo>
                    <a:pt x="55962" y="18592"/>
                  </a:lnTo>
                  <a:lnTo>
                    <a:pt x="55705" y="15755"/>
                  </a:lnTo>
                  <a:lnTo>
                    <a:pt x="55257" y="12979"/>
                  </a:lnTo>
                  <a:lnTo>
                    <a:pt x="54680" y="10262"/>
                  </a:lnTo>
                  <a:lnTo>
                    <a:pt x="53975" y="7606"/>
                  </a:lnTo>
                  <a:lnTo>
                    <a:pt x="53077" y="5011"/>
                  </a:lnTo>
                  <a:lnTo>
                    <a:pt x="52052" y="2476"/>
                  </a:lnTo>
                  <a:lnTo>
                    <a:pt x="50898" y="1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1399025" y="1874225"/>
              <a:ext cx="522450" cy="523675"/>
            </a:xfrm>
            <a:custGeom>
              <a:avLst/>
              <a:gdLst/>
              <a:ahLst/>
              <a:cxnLst/>
              <a:rect l="0" t="0" r="0" b="0"/>
              <a:pathLst>
                <a:path w="20898" h="20947" extrusionOk="0">
                  <a:moveTo>
                    <a:pt x="1" y="20041"/>
                  </a:moveTo>
                  <a:lnTo>
                    <a:pt x="129" y="19920"/>
                  </a:lnTo>
                  <a:lnTo>
                    <a:pt x="385" y="19558"/>
                  </a:lnTo>
                  <a:lnTo>
                    <a:pt x="898" y="18894"/>
                  </a:lnTo>
                  <a:lnTo>
                    <a:pt x="1603" y="18109"/>
                  </a:lnTo>
                  <a:lnTo>
                    <a:pt x="2436" y="17083"/>
                  </a:lnTo>
                  <a:lnTo>
                    <a:pt x="3462" y="15936"/>
                  </a:lnTo>
                  <a:lnTo>
                    <a:pt x="4680" y="14669"/>
                  </a:lnTo>
                  <a:lnTo>
                    <a:pt x="6026" y="13220"/>
                  </a:lnTo>
                  <a:lnTo>
                    <a:pt x="7501" y="11711"/>
                  </a:lnTo>
                  <a:lnTo>
                    <a:pt x="9103" y="10081"/>
                  </a:lnTo>
                  <a:lnTo>
                    <a:pt x="10770" y="8391"/>
                  </a:lnTo>
                  <a:lnTo>
                    <a:pt x="12629" y="6701"/>
                  </a:lnTo>
                  <a:lnTo>
                    <a:pt x="14552" y="5011"/>
                  </a:lnTo>
                  <a:lnTo>
                    <a:pt x="16603" y="3321"/>
                  </a:lnTo>
                  <a:lnTo>
                    <a:pt x="18718" y="1631"/>
                  </a:lnTo>
                  <a:lnTo>
                    <a:pt x="20898" y="1"/>
                  </a:lnTo>
                  <a:lnTo>
                    <a:pt x="20770" y="182"/>
                  </a:lnTo>
                  <a:lnTo>
                    <a:pt x="20513" y="665"/>
                  </a:lnTo>
                  <a:lnTo>
                    <a:pt x="20001" y="1450"/>
                  </a:lnTo>
                  <a:lnTo>
                    <a:pt x="19360" y="2476"/>
                  </a:lnTo>
                  <a:lnTo>
                    <a:pt x="18526" y="3743"/>
                  </a:lnTo>
                  <a:lnTo>
                    <a:pt x="17565" y="5132"/>
                  </a:lnTo>
                  <a:lnTo>
                    <a:pt x="16411" y="6701"/>
                  </a:lnTo>
                  <a:lnTo>
                    <a:pt x="15193" y="8331"/>
                  </a:lnTo>
                  <a:lnTo>
                    <a:pt x="13847" y="10081"/>
                  </a:lnTo>
                  <a:lnTo>
                    <a:pt x="12436" y="11832"/>
                  </a:lnTo>
                  <a:lnTo>
                    <a:pt x="10898" y="13582"/>
                  </a:lnTo>
                  <a:lnTo>
                    <a:pt x="9295" y="15272"/>
                  </a:lnTo>
                  <a:lnTo>
                    <a:pt x="7693" y="16902"/>
                  </a:lnTo>
                  <a:lnTo>
                    <a:pt x="5962" y="18411"/>
                  </a:lnTo>
                  <a:lnTo>
                    <a:pt x="4231" y="19739"/>
                  </a:lnTo>
                  <a:lnTo>
                    <a:pt x="2501" y="20886"/>
                  </a:lnTo>
                  <a:lnTo>
                    <a:pt x="2436" y="20886"/>
                  </a:lnTo>
                  <a:lnTo>
                    <a:pt x="2244" y="20886"/>
                  </a:lnTo>
                  <a:lnTo>
                    <a:pt x="1988" y="20946"/>
                  </a:lnTo>
                  <a:lnTo>
                    <a:pt x="1603" y="20886"/>
                  </a:lnTo>
                  <a:lnTo>
                    <a:pt x="1218" y="20826"/>
                  </a:lnTo>
                  <a:lnTo>
                    <a:pt x="770" y="20645"/>
                  </a:lnTo>
                  <a:lnTo>
                    <a:pt x="385" y="20403"/>
                  </a:lnTo>
                  <a:lnTo>
                    <a:pt x="1" y="200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2546450" y="1748975"/>
              <a:ext cx="389450" cy="111700"/>
            </a:xfrm>
            <a:custGeom>
              <a:avLst/>
              <a:gdLst/>
              <a:ahLst/>
              <a:cxnLst/>
              <a:rect l="0" t="0" r="0" b="0"/>
              <a:pathLst>
                <a:path w="15578" h="4468" extrusionOk="0">
                  <a:moveTo>
                    <a:pt x="386" y="1"/>
                  </a:moveTo>
                  <a:lnTo>
                    <a:pt x="321" y="665"/>
                  </a:lnTo>
                  <a:lnTo>
                    <a:pt x="193" y="1268"/>
                  </a:lnTo>
                  <a:lnTo>
                    <a:pt x="129" y="1932"/>
                  </a:lnTo>
                  <a:lnTo>
                    <a:pt x="1" y="2596"/>
                  </a:lnTo>
                  <a:lnTo>
                    <a:pt x="770" y="2838"/>
                  </a:lnTo>
                  <a:lnTo>
                    <a:pt x="1539" y="3019"/>
                  </a:lnTo>
                  <a:lnTo>
                    <a:pt x="2309" y="3200"/>
                  </a:lnTo>
                  <a:lnTo>
                    <a:pt x="3142" y="3441"/>
                  </a:lnTo>
                  <a:lnTo>
                    <a:pt x="3975" y="3622"/>
                  </a:lnTo>
                  <a:lnTo>
                    <a:pt x="4809" y="3743"/>
                  </a:lnTo>
                  <a:lnTo>
                    <a:pt x="5706" y="3924"/>
                  </a:lnTo>
                  <a:lnTo>
                    <a:pt x="6604" y="4045"/>
                  </a:lnTo>
                  <a:lnTo>
                    <a:pt x="7501" y="4166"/>
                  </a:lnTo>
                  <a:lnTo>
                    <a:pt x="8398" y="4286"/>
                  </a:lnTo>
                  <a:lnTo>
                    <a:pt x="9360" y="4407"/>
                  </a:lnTo>
                  <a:lnTo>
                    <a:pt x="10257" y="4468"/>
                  </a:lnTo>
                  <a:lnTo>
                    <a:pt x="11219" y="4468"/>
                  </a:lnTo>
                  <a:lnTo>
                    <a:pt x="12180" y="4468"/>
                  </a:lnTo>
                  <a:lnTo>
                    <a:pt x="13142" y="4468"/>
                  </a:lnTo>
                  <a:lnTo>
                    <a:pt x="14104" y="4407"/>
                  </a:lnTo>
                  <a:lnTo>
                    <a:pt x="14360" y="4286"/>
                  </a:lnTo>
                  <a:lnTo>
                    <a:pt x="14873" y="3924"/>
                  </a:lnTo>
                  <a:lnTo>
                    <a:pt x="15321" y="3260"/>
                  </a:lnTo>
                  <a:lnTo>
                    <a:pt x="15578" y="2355"/>
                  </a:lnTo>
                  <a:lnTo>
                    <a:pt x="15514" y="2355"/>
                  </a:lnTo>
                  <a:lnTo>
                    <a:pt x="15321" y="2295"/>
                  </a:lnTo>
                  <a:lnTo>
                    <a:pt x="15001" y="2174"/>
                  </a:lnTo>
                  <a:lnTo>
                    <a:pt x="14552" y="2113"/>
                  </a:lnTo>
                  <a:lnTo>
                    <a:pt x="14039" y="1932"/>
                  </a:lnTo>
                  <a:lnTo>
                    <a:pt x="13334" y="1812"/>
                  </a:lnTo>
                  <a:lnTo>
                    <a:pt x="12565" y="1631"/>
                  </a:lnTo>
                  <a:lnTo>
                    <a:pt x="11668" y="1449"/>
                  </a:lnTo>
                  <a:lnTo>
                    <a:pt x="10642" y="1268"/>
                  </a:lnTo>
                  <a:lnTo>
                    <a:pt x="9488" y="1087"/>
                  </a:lnTo>
                  <a:lnTo>
                    <a:pt x="8270" y="846"/>
                  </a:lnTo>
                  <a:lnTo>
                    <a:pt x="6924" y="665"/>
                  </a:lnTo>
                  <a:lnTo>
                    <a:pt x="5450" y="484"/>
                  </a:lnTo>
                  <a:lnTo>
                    <a:pt x="3847" y="303"/>
                  </a:lnTo>
                  <a:lnTo>
                    <a:pt x="2180" y="121"/>
                  </a:lnTo>
                  <a:lnTo>
                    <a:pt x="38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2355750" y="1738425"/>
              <a:ext cx="200350" cy="75475"/>
            </a:xfrm>
            <a:custGeom>
              <a:avLst/>
              <a:gdLst/>
              <a:ahLst/>
              <a:cxnLst/>
              <a:rect l="0" t="0" r="0" b="0"/>
              <a:pathLst>
                <a:path w="8014" h="3019" extrusionOk="0">
                  <a:moveTo>
                    <a:pt x="1" y="0"/>
                  </a:moveTo>
                  <a:lnTo>
                    <a:pt x="129" y="61"/>
                  </a:lnTo>
                  <a:lnTo>
                    <a:pt x="578" y="302"/>
                  </a:lnTo>
                  <a:lnTo>
                    <a:pt x="1219" y="604"/>
                  </a:lnTo>
                  <a:lnTo>
                    <a:pt x="2116" y="966"/>
                  </a:lnTo>
                  <a:lnTo>
                    <a:pt x="3206" y="1449"/>
                  </a:lnTo>
                  <a:lnTo>
                    <a:pt x="4488" y="1932"/>
                  </a:lnTo>
                  <a:lnTo>
                    <a:pt x="6026" y="2475"/>
                  </a:lnTo>
                  <a:lnTo>
                    <a:pt x="7629" y="3018"/>
                  </a:lnTo>
                  <a:lnTo>
                    <a:pt x="7757" y="2354"/>
                  </a:lnTo>
                  <a:lnTo>
                    <a:pt x="7821" y="1690"/>
                  </a:lnTo>
                  <a:lnTo>
                    <a:pt x="7949" y="1087"/>
                  </a:lnTo>
                  <a:lnTo>
                    <a:pt x="8014" y="423"/>
                  </a:lnTo>
                  <a:lnTo>
                    <a:pt x="7116" y="362"/>
                  </a:lnTo>
                  <a:lnTo>
                    <a:pt x="6155" y="302"/>
                  </a:lnTo>
                  <a:lnTo>
                    <a:pt x="5193" y="242"/>
                  </a:lnTo>
                  <a:lnTo>
                    <a:pt x="4167" y="181"/>
                  </a:lnTo>
                  <a:lnTo>
                    <a:pt x="3142" y="121"/>
                  </a:lnTo>
                  <a:lnTo>
                    <a:pt x="2116" y="61"/>
                  </a:lnTo>
                  <a:lnTo>
                    <a:pt x="109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2485575" y="932575"/>
              <a:ext cx="171500" cy="405975"/>
            </a:xfrm>
            <a:custGeom>
              <a:avLst/>
              <a:gdLst/>
              <a:ahLst/>
              <a:cxnLst/>
              <a:rect l="0" t="0" r="0" b="0"/>
              <a:pathLst>
                <a:path w="6860" h="16239" extrusionOk="0">
                  <a:moveTo>
                    <a:pt x="6859" y="303"/>
                  </a:moveTo>
                  <a:lnTo>
                    <a:pt x="4615" y="1"/>
                  </a:lnTo>
                  <a:lnTo>
                    <a:pt x="4551" y="242"/>
                  </a:lnTo>
                  <a:lnTo>
                    <a:pt x="4295" y="846"/>
                  </a:lnTo>
                  <a:lnTo>
                    <a:pt x="3910" y="1872"/>
                  </a:lnTo>
                  <a:lnTo>
                    <a:pt x="3398" y="3200"/>
                  </a:lnTo>
                  <a:lnTo>
                    <a:pt x="2692" y="4769"/>
                  </a:lnTo>
                  <a:lnTo>
                    <a:pt x="1923" y="6580"/>
                  </a:lnTo>
                  <a:lnTo>
                    <a:pt x="1026" y="8633"/>
                  </a:lnTo>
                  <a:lnTo>
                    <a:pt x="0" y="10745"/>
                  </a:lnTo>
                  <a:lnTo>
                    <a:pt x="449" y="12073"/>
                  </a:lnTo>
                  <a:lnTo>
                    <a:pt x="898" y="13462"/>
                  </a:lnTo>
                  <a:lnTo>
                    <a:pt x="1346" y="14850"/>
                  </a:lnTo>
                  <a:lnTo>
                    <a:pt x="1731" y="16238"/>
                  </a:lnTo>
                  <a:lnTo>
                    <a:pt x="2949" y="13220"/>
                  </a:lnTo>
                  <a:lnTo>
                    <a:pt x="3974" y="10323"/>
                  </a:lnTo>
                  <a:lnTo>
                    <a:pt x="4872" y="7606"/>
                  </a:lnTo>
                  <a:lnTo>
                    <a:pt x="5577" y="5192"/>
                  </a:lnTo>
                  <a:lnTo>
                    <a:pt x="6154" y="3200"/>
                  </a:lnTo>
                  <a:lnTo>
                    <a:pt x="6539" y="1631"/>
                  </a:lnTo>
                  <a:lnTo>
                    <a:pt x="6795" y="665"/>
                  </a:lnTo>
                  <a:lnTo>
                    <a:pt x="6859" y="3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1118575" y="1201200"/>
              <a:ext cx="1410275" cy="603650"/>
            </a:xfrm>
            <a:custGeom>
              <a:avLst/>
              <a:gdLst/>
              <a:ahLst/>
              <a:cxnLst/>
              <a:rect l="0" t="0" r="0" b="0"/>
              <a:pathLst>
                <a:path w="56411" h="24146" extrusionOk="0">
                  <a:moveTo>
                    <a:pt x="38975" y="19014"/>
                  </a:moveTo>
                  <a:lnTo>
                    <a:pt x="36795" y="19256"/>
                  </a:lnTo>
                  <a:lnTo>
                    <a:pt x="34295" y="19195"/>
                  </a:lnTo>
                  <a:lnTo>
                    <a:pt x="31539" y="18833"/>
                  </a:lnTo>
                  <a:lnTo>
                    <a:pt x="28654" y="18290"/>
                  </a:lnTo>
                  <a:lnTo>
                    <a:pt x="25578" y="17626"/>
                  </a:lnTo>
                  <a:lnTo>
                    <a:pt x="22501" y="16721"/>
                  </a:lnTo>
                  <a:lnTo>
                    <a:pt x="19424" y="15815"/>
                  </a:lnTo>
                  <a:lnTo>
                    <a:pt x="16411" y="14789"/>
                  </a:lnTo>
                  <a:lnTo>
                    <a:pt x="13462" y="13763"/>
                  </a:lnTo>
                  <a:lnTo>
                    <a:pt x="10770" y="12676"/>
                  </a:lnTo>
                  <a:lnTo>
                    <a:pt x="8270" y="11711"/>
                  </a:lnTo>
                  <a:lnTo>
                    <a:pt x="6154" y="10865"/>
                  </a:lnTo>
                  <a:lnTo>
                    <a:pt x="4360" y="10081"/>
                  </a:lnTo>
                  <a:lnTo>
                    <a:pt x="3013" y="9538"/>
                  </a:lnTo>
                  <a:lnTo>
                    <a:pt x="2180" y="9115"/>
                  </a:lnTo>
                  <a:lnTo>
                    <a:pt x="1860" y="8994"/>
                  </a:lnTo>
                  <a:lnTo>
                    <a:pt x="1795" y="8934"/>
                  </a:lnTo>
                  <a:lnTo>
                    <a:pt x="1539" y="8874"/>
                  </a:lnTo>
                  <a:lnTo>
                    <a:pt x="1219" y="8813"/>
                  </a:lnTo>
                  <a:lnTo>
                    <a:pt x="834" y="8813"/>
                  </a:lnTo>
                  <a:lnTo>
                    <a:pt x="449" y="8874"/>
                  </a:lnTo>
                  <a:lnTo>
                    <a:pt x="129" y="8994"/>
                  </a:lnTo>
                  <a:lnTo>
                    <a:pt x="1" y="9356"/>
                  </a:lnTo>
                  <a:lnTo>
                    <a:pt x="1" y="9900"/>
                  </a:lnTo>
                  <a:lnTo>
                    <a:pt x="385" y="10383"/>
                  </a:lnTo>
                  <a:lnTo>
                    <a:pt x="1347" y="11167"/>
                  </a:lnTo>
                  <a:lnTo>
                    <a:pt x="2885" y="12133"/>
                  </a:lnTo>
                  <a:lnTo>
                    <a:pt x="4872" y="13280"/>
                  </a:lnTo>
                  <a:lnTo>
                    <a:pt x="7244" y="14548"/>
                  </a:lnTo>
                  <a:lnTo>
                    <a:pt x="10001" y="15936"/>
                  </a:lnTo>
                  <a:lnTo>
                    <a:pt x="13013" y="17385"/>
                  </a:lnTo>
                  <a:lnTo>
                    <a:pt x="16219" y="18773"/>
                  </a:lnTo>
                  <a:lnTo>
                    <a:pt x="19552" y="20101"/>
                  </a:lnTo>
                  <a:lnTo>
                    <a:pt x="22949" y="21308"/>
                  </a:lnTo>
                  <a:lnTo>
                    <a:pt x="26347" y="22395"/>
                  </a:lnTo>
                  <a:lnTo>
                    <a:pt x="29680" y="23240"/>
                  </a:lnTo>
                  <a:lnTo>
                    <a:pt x="32821" y="23843"/>
                  </a:lnTo>
                  <a:lnTo>
                    <a:pt x="35834" y="24145"/>
                  </a:lnTo>
                  <a:lnTo>
                    <a:pt x="38526" y="24085"/>
                  </a:lnTo>
                  <a:lnTo>
                    <a:pt x="40898" y="23662"/>
                  </a:lnTo>
                  <a:lnTo>
                    <a:pt x="42180" y="23179"/>
                  </a:lnTo>
                  <a:lnTo>
                    <a:pt x="43462" y="22576"/>
                  </a:lnTo>
                  <a:lnTo>
                    <a:pt x="44616" y="21851"/>
                  </a:lnTo>
                  <a:lnTo>
                    <a:pt x="45770" y="21006"/>
                  </a:lnTo>
                  <a:lnTo>
                    <a:pt x="46924" y="20101"/>
                  </a:lnTo>
                  <a:lnTo>
                    <a:pt x="47949" y="19075"/>
                  </a:lnTo>
                  <a:lnTo>
                    <a:pt x="49039" y="17928"/>
                  </a:lnTo>
                  <a:lnTo>
                    <a:pt x="50001" y="16721"/>
                  </a:lnTo>
                  <a:lnTo>
                    <a:pt x="50962" y="15453"/>
                  </a:lnTo>
                  <a:lnTo>
                    <a:pt x="51860" y="14125"/>
                  </a:lnTo>
                  <a:lnTo>
                    <a:pt x="52693" y="12737"/>
                  </a:lnTo>
                  <a:lnTo>
                    <a:pt x="53526" y="11348"/>
                  </a:lnTo>
                  <a:lnTo>
                    <a:pt x="54295" y="9900"/>
                  </a:lnTo>
                  <a:lnTo>
                    <a:pt x="55065" y="8451"/>
                  </a:lnTo>
                  <a:lnTo>
                    <a:pt x="55770" y="6942"/>
                  </a:lnTo>
                  <a:lnTo>
                    <a:pt x="56411" y="5493"/>
                  </a:lnTo>
                  <a:lnTo>
                    <a:pt x="56026" y="4105"/>
                  </a:lnTo>
                  <a:lnTo>
                    <a:pt x="55578" y="2717"/>
                  </a:lnTo>
                  <a:lnTo>
                    <a:pt x="55129" y="1328"/>
                  </a:lnTo>
                  <a:lnTo>
                    <a:pt x="54680" y="0"/>
                  </a:lnTo>
                  <a:lnTo>
                    <a:pt x="53911" y="1509"/>
                  </a:lnTo>
                  <a:lnTo>
                    <a:pt x="53078" y="3079"/>
                  </a:lnTo>
                  <a:lnTo>
                    <a:pt x="52244" y="4648"/>
                  </a:lnTo>
                  <a:lnTo>
                    <a:pt x="51347" y="6218"/>
                  </a:lnTo>
                  <a:lnTo>
                    <a:pt x="50449" y="7727"/>
                  </a:lnTo>
                  <a:lnTo>
                    <a:pt x="49488" y="9236"/>
                  </a:lnTo>
                  <a:lnTo>
                    <a:pt x="48526" y="10684"/>
                  </a:lnTo>
                  <a:lnTo>
                    <a:pt x="47501" y="12073"/>
                  </a:lnTo>
                  <a:lnTo>
                    <a:pt x="46475" y="13401"/>
                  </a:lnTo>
                  <a:lnTo>
                    <a:pt x="45449" y="14608"/>
                  </a:lnTo>
                  <a:lnTo>
                    <a:pt x="44424" y="15694"/>
                  </a:lnTo>
                  <a:lnTo>
                    <a:pt x="43334" y="16660"/>
                  </a:lnTo>
                  <a:lnTo>
                    <a:pt x="42244" y="17505"/>
                  </a:lnTo>
                  <a:lnTo>
                    <a:pt x="41154" y="18169"/>
                  </a:lnTo>
                  <a:lnTo>
                    <a:pt x="40065" y="18713"/>
                  </a:lnTo>
                  <a:lnTo>
                    <a:pt x="38975" y="190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1025625" y="0"/>
              <a:ext cx="488800" cy="395375"/>
            </a:xfrm>
            <a:custGeom>
              <a:avLst/>
              <a:gdLst/>
              <a:ahLst/>
              <a:cxnLst/>
              <a:rect l="0" t="0" r="0" b="0"/>
              <a:pathLst>
                <a:path w="19552" h="15815" extrusionOk="0">
                  <a:moveTo>
                    <a:pt x="19552" y="15815"/>
                  </a:moveTo>
                  <a:lnTo>
                    <a:pt x="18270" y="14245"/>
                  </a:lnTo>
                  <a:lnTo>
                    <a:pt x="17052" y="12736"/>
                  </a:lnTo>
                  <a:lnTo>
                    <a:pt x="15898" y="11288"/>
                  </a:lnTo>
                  <a:lnTo>
                    <a:pt x="14872" y="9839"/>
                  </a:lnTo>
                  <a:lnTo>
                    <a:pt x="13847" y="8511"/>
                  </a:lnTo>
                  <a:lnTo>
                    <a:pt x="12949" y="7183"/>
                  </a:lnTo>
                  <a:lnTo>
                    <a:pt x="12116" y="5976"/>
                  </a:lnTo>
                  <a:lnTo>
                    <a:pt x="11411" y="4829"/>
                  </a:lnTo>
                  <a:lnTo>
                    <a:pt x="10706" y="3742"/>
                  </a:lnTo>
                  <a:lnTo>
                    <a:pt x="10129" y="2837"/>
                  </a:lnTo>
                  <a:lnTo>
                    <a:pt x="9680" y="1992"/>
                  </a:lnTo>
                  <a:lnTo>
                    <a:pt x="9231" y="1328"/>
                  </a:lnTo>
                  <a:lnTo>
                    <a:pt x="8911" y="724"/>
                  </a:lnTo>
                  <a:lnTo>
                    <a:pt x="8719" y="362"/>
                  </a:lnTo>
                  <a:lnTo>
                    <a:pt x="8590" y="60"/>
                  </a:lnTo>
                  <a:lnTo>
                    <a:pt x="8526" y="0"/>
                  </a:lnTo>
                  <a:lnTo>
                    <a:pt x="7757" y="1932"/>
                  </a:lnTo>
                  <a:lnTo>
                    <a:pt x="6860" y="3863"/>
                  </a:lnTo>
                  <a:lnTo>
                    <a:pt x="5962" y="5795"/>
                  </a:lnTo>
                  <a:lnTo>
                    <a:pt x="4872" y="7726"/>
                  </a:lnTo>
                  <a:lnTo>
                    <a:pt x="3783" y="9658"/>
                  </a:lnTo>
                  <a:lnTo>
                    <a:pt x="2565" y="11529"/>
                  </a:lnTo>
                  <a:lnTo>
                    <a:pt x="1347" y="13400"/>
                  </a:lnTo>
                  <a:lnTo>
                    <a:pt x="1" y="15272"/>
                  </a:lnTo>
                  <a:lnTo>
                    <a:pt x="1026" y="15151"/>
                  </a:lnTo>
                  <a:lnTo>
                    <a:pt x="2052" y="14970"/>
                  </a:lnTo>
                  <a:lnTo>
                    <a:pt x="3078" y="14909"/>
                  </a:lnTo>
                  <a:lnTo>
                    <a:pt x="4103" y="14789"/>
                  </a:lnTo>
                  <a:lnTo>
                    <a:pt x="5129" y="14728"/>
                  </a:lnTo>
                  <a:lnTo>
                    <a:pt x="6154" y="14728"/>
                  </a:lnTo>
                  <a:lnTo>
                    <a:pt x="7180" y="14668"/>
                  </a:lnTo>
                  <a:lnTo>
                    <a:pt x="8206" y="14668"/>
                  </a:lnTo>
                  <a:lnTo>
                    <a:pt x="8911" y="14668"/>
                  </a:lnTo>
                  <a:lnTo>
                    <a:pt x="9680" y="14668"/>
                  </a:lnTo>
                  <a:lnTo>
                    <a:pt x="10385" y="14728"/>
                  </a:lnTo>
                  <a:lnTo>
                    <a:pt x="11090" y="14728"/>
                  </a:lnTo>
                  <a:lnTo>
                    <a:pt x="11860" y="14789"/>
                  </a:lnTo>
                  <a:lnTo>
                    <a:pt x="12565" y="14849"/>
                  </a:lnTo>
                  <a:lnTo>
                    <a:pt x="13270" y="14909"/>
                  </a:lnTo>
                  <a:lnTo>
                    <a:pt x="13975" y="14970"/>
                  </a:lnTo>
                  <a:lnTo>
                    <a:pt x="14680" y="15030"/>
                  </a:lnTo>
                  <a:lnTo>
                    <a:pt x="15385" y="15151"/>
                  </a:lnTo>
                  <a:lnTo>
                    <a:pt x="16090" y="15211"/>
                  </a:lnTo>
                  <a:lnTo>
                    <a:pt x="16796" y="15332"/>
                  </a:lnTo>
                  <a:lnTo>
                    <a:pt x="17501" y="15453"/>
                  </a:lnTo>
                  <a:lnTo>
                    <a:pt x="18206" y="15573"/>
                  </a:lnTo>
                  <a:lnTo>
                    <a:pt x="18847" y="15694"/>
                  </a:lnTo>
                  <a:lnTo>
                    <a:pt x="19552" y="158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0" y="366700"/>
              <a:ext cx="2006425" cy="1726375"/>
            </a:xfrm>
            <a:custGeom>
              <a:avLst/>
              <a:gdLst/>
              <a:ahLst/>
              <a:cxnLst/>
              <a:rect l="0" t="0" r="0" b="0"/>
              <a:pathLst>
                <a:path w="80257" h="69055" extrusionOk="0">
                  <a:moveTo>
                    <a:pt x="60577" y="1147"/>
                  </a:moveTo>
                  <a:lnTo>
                    <a:pt x="59872" y="1026"/>
                  </a:lnTo>
                  <a:lnTo>
                    <a:pt x="59231" y="905"/>
                  </a:lnTo>
                  <a:lnTo>
                    <a:pt x="58526" y="785"/>
                  </a:lnTo>
                  <a:lnTo>
                    <a:pt x="57821" y="664"/>
                  </a:lnTo>
                  <a:lnTo>
                    <a:pt x="57115" y="543"/>
                  </a:lnTo>
                  <a:lnTo>
                    <a:pt x="56410" y="483"/>
                  </a:lnTo>
                  <a:lnTo>
                    <a:pt x="55705" y="362"/>
                  </a:lnTo>
                  <a:lnTo>
                    <a:pt x="55000" y="302"/>
                  </a:lnTo>
                  <a:lnTo>
                    <a:pt x="54295" y="241"/>
                  </a:lnTo>
                  <a:lnTo>
                    <a:pt x="53590" y="181"/>
                  </a:lnTo>
                  <a:lnTo>
                    <a:pt x="52885" y="121"/>
                  </a:lnTo>
                  <a:lnTo>
                    <a:pt x="52115" y="60"/>
                  </a:lnTo>
                  <a:lnTo>
                    <a:pt x="51410" y="60"/>
                  </a:lnTo>
                  <a:lnTo>
                    <a:pt x="50705" y="0"/>
                  </a:lnTo>
                  <a:lnTo>
                    <a:pt x="49936" y="0"/>
                  </a:lnTo>
                  <a:lnTo>
                    <a:pt x="49231" y="0"/>
                  </a:lnTo>
                  <a:lnTo>
                    <a:pt x="48205" y="0"/>
                  </a:lnTo>
                  <a:lnTo>
                    <a:pt x="47179" y="60"/>
                  </a:lnTo>
                  <a:lnTo>
                    <a:pt x="46154" y="60"/>
                  </a:lnTo>
                  <a:lnTo>
                    <a:pt x="45128" y="121"/>
                  </a:lnTo>
                  <a:lnTo>
                    <a:pt x="44103" y="241"/>
                  </a:lnTo>
                  <a:lnTo>
                    <a:pt x="43077" y="302"/>
                  </a:lnTo>
                  <a:lnTo>
                    <a:pt x="42051" y="483"/>
                  </a:lnTo>
                  <a:lnTo>
                    <a:pt x="41026" y="604"/>
                  </a:lnTo>
                  <a:lnTo>
                    <a:pt x="38077" y="4406"/>
                  </a:lnTo>
                  <a:lnTo>
                    <a:pt x="34872" y="8089"/>
                  </a:lnTo>
                  <a:lnTo>
                    <a:pt x="31603" y="11710"/>
                  </a:lnTo>
                  <a:lnTo>
                    <a:pt x="28205" y="15091"/>
                  </a:lnTo>
                  <a:lnTo>
                    <a:pt x="24808" y="18350"/>
                  </a:lnTo>
                  <a:lnTo>
                    <a:pt x="21346" y="21429"/>
                  </a:lnTo>
                  <a:lnTo>
                    <a:pt x="18013" y="24326"/>
                  </a:lnTo>
                  <a:lnTo>
                    <a:pt x="14808" y="26922"/>
                  </a:lnTo>
                  <a:lnTo>
                    <a:pt x="11795" y="29336"/>
                  </a:lnTo>
                  <a:lnTo>
                    <a:pt x="8974" y="31509"/>
                  </a:lnTo>
                  <a:lnTo>
                    <a:pt x="6474" y="33380"/>
                  </a:lnTo>
                  <a:lnTo>
                    <a:pt x="4295" y="34950"/>
                  </a:lnTo>
                  <a:lnTo>
                    <a:pt x="2500" y="36157"/>
                  </a:lnTo>
                  <a:lnTo>
                    <a:pt x="1154" y="37062"/>
                  </a:lnTo>
                  <a:lnTo>
                    <a:pt x="321" y="37666"/>
                  </a:lnTo>
                  <a:lnTo>
                    <a:pt x="0" y="37847"/>
                  </a:lnTo>
                  <a:lnTo>
                    <a:pt x="4359" y="39658"/>
                  </a:lnTo>
                  <a:lnTo>
                    <a:pt x="8397" y="41771"/>
                  </a:lnTo>
                  <a:lnTo>
                    <a:pt x="12115" y="44064"/>
                  </a:lnTo>
                  <a:lnTo>
                    <a:pt x="15449" y="46539"/>
                  </a:lnTo>
                  <a:lnTo>
                    <a:pt x="18590" y="49074"/>
                  </a:lnTo>
                  <a:lnTo>
                    <a:pt x="21346" y="51670"/>
                  </a:lnTo>
                  <a:lnTo>
                    <a:pt x="23846" y="54266"/>
                  </a:lnTo>
                  <a:lnTo>
                    <a:pt x="26026" y="56801"/>
                  </a:lnTo>
                  <a:lnTo>
                    <a:pt x="27949" y="59276"/>
                  </a:lnTo>
                  <a:lnTo>
                    <a:pt x="29551" y="61569"/>
                  </a:lnTo>
                  <a:lnTo>
                    <a:pt x="30962" y="63622"/>
                  </a:lnTo>
                  <a:lnTo>
                    <a:pt x="32051" y="65433"/>
                  </a:lnTo>
                  <a:lnTo>
                    <a:pt x="32885" y="66942"/>
                  </a:lnTo>
                  <a:lnTo>
                    <a:pt x="33526" y="68089"/>
                  </a:lnTo>
                  <a:lnTo>
                    <a:pt x="33846" y="68813"/>
                  </a:lnTo>
                  <a:lnTo>
                    <a:pt x="33974" y="69054"/>
                  </a:lnTo>
                  <a:lnTo>
                    <a:pt x="35128" y="68451"/>
                  </a:lnTo>
                  <a:lnTo>
                    <a:pt x="36218" y="67847"/>
                  </a:lnTo>
                  <a:lnTo>
                    <a:pt x="37372" y="67243"/>
                  </a:lnTo>
                  <a:lnTo>
                    <a:pt x="38462" y="66579"/>
                  </a:lnTo>
                  <a:lnTo>
                    <a:pt x="39487" y="65976"/>
                  </a:lnTo>
                  <a:lnTo>
                    <a:pt x="40577" y="65372"/>
                  </a:lnTo>
                  <a:lnTo>
                    <a:pt x="41603" y="64769"/>
                  </a:lnTo>
                  <a:lnTo>
                    <a:pt x="42628" y="64105"/>
                  </a:lnTo>
                  <a:lnTo>
                    <a:pt x="43590" y="63501"/>
                  </a:lnTo>
                  <a:lnTo>
                    <a:pt x="44551" y="62897"/>
                  </a:lnTo>
                  <a:lnTo>
                    <a:pt x="45513" y="62233"/>
                  </a:lnTo>
                  <a:lnTo>
                    <a:pt x="46474" y="61630"/>
                  </a:lnTo>
                  <a:lnTo>
                    <a:pt x="47372" y="60966"/>
                  </a:lnTo>
                  <a:lnTo>
                    <a:pt x="48269" y="60362"/>
                  </a:lnTo>
                  <a:lnTo>
                    <a:pt x="49167" y="59698"/>
                  </a:lnTo>
                  <a:lnTo>
                    <a:pt x="50064" y="59095"/>
                  </a:lnTo>
                  <a:lnTo>
                    <a:pt x="52179" y="57465"/>
                  </a:lnTo>
                  <a:lnTo>
                    <a:pt x="54231" y="55895"/>
                  </a:lnTo>
                  <a:lnTo>
                    <a:pt x="56218" y="54266"/>
                  </a:lnTo>
                  <a:lnTo>
                    <a:pt x="58013" y="52696"/>
                  </a:lnTo>
                  <a:lnTo>
                    <a:pt x="59808" y="51066"/>
                  </a:lnTo>
                  <a:lnTo>
                    <a:pt x="61410" y="49497"/>
                  </a:lnTo>
                  <a:lnTo>
                    <a:pt x="63013" y="47928"/>
                  </a:lnTo>
                  <a:lnTo>
                    <a:pt x="64487" y="46358"/>
                  </a:lnTo>
                  <a:lnTo>
                    <a:pt x="65833" y="44789"/>
                  </a:lnTo>
                  <a:lnTo>
                    <a:pt x="67179" y="43280"/>
                  </a:lnTo>
                  <a:lnTo>
                    <a:pt x="68397" y="41771"/>
                  </a:lnTo>
                  <a:lnTo>
                    <a:pt x="69551" y="40322"/>
                  </a:lnTo>
                  <a:lnTo>
                    <a:pt x="70577" y="38813"/>
                  </a:lnTo>
                  <a:lnTo>
                    <a:pt x="71603" y="37425"/>
                  </a:lnTo>
                  <a:lnTo>
                    <a:pt x="72564" y="36036"/>
                  </a:lnTo>
                  <a:lnTo>
                    <a:pt x="73397" y="34648"/>
                  </a:lnTo>
                  <a:lnTo>
                    <a:pt x="75449" y="31026"/>
                  </a:lnTo>
                  <a:lnTo>
                    <a:pt x="77051" y="27706"/>
                  </a:lnTo>
                  <a:lnTo>
                    <a:pt x="78269" y="24749"/>
                  </a:lnTo>
                  <a:lnTo>
                    <a:pt x="79167" y="22213"/>
                  </a:lnTo>
                  <a:lnTo>
                    <a:pt x="79679" y="20161"/>
                  </a:lnTo>
                  <a:lnTo>
                    <a:pt x="80064" y="18592"/>
                  </a:lnTo>
                  <a:lnTo>
                    <a:pt x="80192" y="17626"/>
                  </a:lnTo>
                  <a:lnTo>
                    <a:pt x="80256" y="17324"/>
                  </a:lnTo>
                  <a:lnTo>
                    <a:pt x="78782" y="16539"/>
                  </a:lnTo>
                  <a:lnTo>
                    <a:pt x="77308" y="15694"/>
                  </a:lnTo>
                  <a:lnTo>
                    <a:pt x="75897" y="14849"/>
                  </a:lnTo>
                  <a:lnTo>
                    <a:pt x="74551" y="13883"/>
                  </a:lnTo>
                  <a:lnTo>
                    <a:pt x="73205" y="12978"/>
                  </a:lnTo>
                  <a:lnTo>
                    <a:pt x="71859" y="11952"/>
                  </a:lnTo>
                  <a:lnTo>
                    <a:pt x="70577" y="10986"/>
                  </a:lnTo>
                  <a:lnTo>
                    <a:pt x="69295" y="9899"/>
                  </a:lnTo>
                  <a:lnTo>
                    <a:pt x="68077" y="8873"/>
                  </a:lnTo>
                  <a:lnTo>
                    <a:pt x="66923" y="7787"/>
                  </a:lnTo>
                  <a:lnTo>
                    <a:pt x="65769" y="6700"/>
                  </a:lnTo>
                  <a:lnTo>
                    <a:pt x="64615" y="5553"/>
                  </a:lnTo>
                  <a:lnTo>
                    <a:pt x="63590" y="4467"/>
                  </a:lnTo>
                  <a:lnTo>
                    <a:pt x="62564" y="3380"/>
                  </a:lnTo>
                  <a:lnTo>
                    <a:pt x="61538" y="2233"/>
                  </a:lnTo>
                  <a:lnTo>
                    <a:pt x="60577" y="11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1160250" y="199175"/>
              <a:ext cx="193925" cy="173575"/>
            </a:xfrm>
            <a:custGeom>
              <a:avLst/>
              <a:gdLst/>
              <a:ahLst/>
              <a:cxnLst/>
              <a:rect l="0" t="0" r="0" b="0"/>
              <a:pathLst>
                <a:path w="7757" h="6943" extrusionOk="0">
                  <a:moveTo>
                    <a:pt x="7757" y="6942"/>
                  </a:moveTo>
                  <a:lnTo>
                    <a:pt x="6731" y="5494"/>
                  </a:lnTo>
                  <a:lnTo>
                    <a:pt x="5898" y="4166"/>
                  </a:lnTo>
                  <a:lnTo>
                    <a:pt x="5128" y="2959"/>
                  </a:lnTo>
                  <a:lnTo>
                    <a:pt x="4552" y="1932"/>
                  </a:lnTo>
                  <a:lnTo>
                    <a:pt x="4103" y="1148"/>
                  </a:lnTo>
                  <a:lnTo>
                    <a:pt x="3718" y="544"/>
                  </a:lnTo>
                  <a:lnTo>
                    <a:pt x="3526" y="122"/>
                  </a:lnTo>
                  <a:lnTo>
                    <a:pt x="3462" y="1"/>
                  </a:lnTo>
                  <a:lnTo>
                    <a:pt x="3141" y="846"/>
                  </a:lnTo>
                  <a:lnTo>
                    <a:pt x="2757" y="1691"/>
                  </a:lnTo>
                  <a:lnTo>
                    <a:pt x="2372" y="2536"/>
                  </a:lnTo>
                  <a:lnTo>
                    <a:pt x="1923" y="3381"/>
                  </a:lnTo>
                  <a:lnTo>
                    <a:pt x="1475" y="4226"/>
                  </a:lnTo>
                  <a:lnTo>
                    <a:pt x="1026" y="5071"/>
                  </a:lnTo>
                  <a:lnTo>
                    <a:pt x="513" y="5916"/>
                  </a:lnTo>
                  <a:lnTo>
                    <a:pt x="0" y="6761"/>
                  </a:lnTo>
                  <a:lnTo>
                    <a:pt x="385" y="6761"/>
                  </a:lnTo>
                  <a:lnTo>
                    <a:pt x="705" y="6701"/>
                  </a:lnTo>
                  <a:lnTo>
                    <a:pt x="1090" y="6701"/>
                  </a:lnTo>
                  <a:lnTo>
                    <a:pt x="1411" y="6701"/>
                  </a:lnTo>
                  <a:lnTo>
                    <a:pt x="1731" y="6701"/>
                  </a:lnTo>
                  <a:lnTo>
                    <a:pt x="2116" y="6701"/>
                  </a:lnTo>
                  <a:lnTo>
                    <a:pt x="2436" y="6701"/>
                  </a:lnTo>
                  <a:lnTo>
                    <a:pt x="2821" y="6701"/>
                  </a:lnTo>
                  <a:lnTo>
                    <a:pt x="3462" y="6701"/>
                  </a:lnTo>
                  <a:lnTo>
                    <a:pt x="4039" y="6701"/>
                  </a:lnTo>
                  <a:lnTo>
                    <a:pt x="4680" y="6701"/>
                  </a:lnTo>
                  <a:lnTo>
                    <a:pt x="5321" y="6761"/>
                  </a:lnTo>
                  <a:lnTo>
                    <a:pt x="5962" y="6761"/>
                  </a:lnTo>
                  <a:lnTo>
                    <a:pt x="6539" y="6822"/>
                  </a:lnTo>
                  <a:lnTo>
                    <a:pt x="7180" y="6882"/>
                  </a:lnTo>
                  <a:lnTo>
                    <a:pt x="7757" y="6942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203525" y="366700"/>
              <a:ext cx="1679500" cy="1593575"/>
            </a:xfrm>
            <a:custGeom>
              <a:avLst/>
              <a:gdLst/>
              <a:ahLst/>
              <a:cxnLst/>
              <a:rect l="0" t="0" r="0" b="0"/>
              <a:pathLst>
                <a:path w="67180" h="63743" extrusionOk="0">
                  <a:moveTo>
                    <a:pt x="0" y="36881"/>
                  </a:moveTo>
                  <a:lnTo>
                    <a:pt x="3590" y="38571"/>
                  </a:lnTo>
                  <a:lnTo>
                    <a:pt x="6859" y="40443"/>
                  </a:lnTo>
                  <a:lnTo>
                    <a:pt x="9872" y="42495"/>
                  </a:lnTo>
                  <a:lnTo>
                    <a:pt x="12628" y="44608"/>
                  </a:lnTo>
                  <a:lnTo>
                    <a:pt x="15128" y="46841"/>
                  </a:lnTo>
                  <a:lnTo>
                    <a:pt x="17436" y="49074"/>
                  </a:lnTo>
                  <a:lnTo>
                    <a:pt x="19423" y="51308"/>
                  </a:lnTo>
                  <a:lnTo>
                    <a:pt x="21218" y="53481"/>
                  </a:lnTo>
                  <a:lnTo>
                    <a:pt x="22756" y="55533"/>
                  </a:lnTo>
                  <a:lnTo>
                    <a:pt x="24103" y="57465"/>
                  </a:lnTo>
                  <a:lnTo>
                    <a:pt x="25192" y="59215"/>
                  </a:lnTo>
                  <a:lnTo>
                    <a:pt x="26090" y="60724"/>
                  </a:lnTo>
                  <a:lnTo>
                    <a:pt x="26795" y="61992"/>
                  </a:lnTo>
                  <a:lnTo>
                    <a:pt x="27244" y="62958"/>
                  </a:lnTo>
                  <a:lnTo>
                    <a:pt x="27564" y="63561"/>
                  </a:lnTo>
                  <a:lnTo>
                    <a:pt x="27628" y="63742"/>
                  </a:lnTo>
                  <a:lnTo>
                    <a:pt x="34231" y="60000"/>
                  </a:lnTo>
                  <a:lnTo>
                    <a:pt x="40000" y="56197"/>
                  </a:lnTo>
                  <a:lnTo>
                    <a:pt x="45064" y="52334"/>
                  </a:lnTo>
                  <a:lnTo>
                    <a:pt x="49487" y="48531"/>
                  </a:lnTo>
                  <a:lnTo>
                    <a:pt x="53269" y="44728"/>
                  </a:lnTo>
                  <a:lnTo>
                    <a:pt x="56474" y="41107"/>
                  </a:lnTo>
                  <a:lnTo>
                    <a:pt x="59167" y="37545"/>
                  </a:lnTo>
                  <a:lnTo>
                    <a:pt x="61346" y="34225"/>
                  </a:lnTo>
                  <a:lnTo>
                    <a:pt x="63077" y="31147"/>
                  </a:lnTo>
                  <a:lnTo>
                    <a:pt x="64487" y="28310"/>
                  </a:lnTo>
                  <a:lnTo>
                    <a:pt x="65513" y="25835"/>
                  </a:lnTo>
                  <a:lnTo>
                    <a:pt x="66218" y="23662"/>
                  </a:lnTo>
                  <a:lnTo>
                    <a:pt x="66731" y="21972"/>
                  </a:lnTo>
                  <a:lnTo>
                    <a:pt x="66987" y="20644"/>
                  </a:lnTo>
                  <a:lnTo>
                    <a:pt x="67115" y="19859"/>
                  </a:lnTo>
                  <a:lnTo>
                    <a:pt x="67180" y="19557"/>
                  </a:lnTo>
                  <a:lnTo>
                    <a:pt x="65385" y="18592"/>
                  </a:lnTo>
                  <a:lnTo>
                    <a:pt x="63654" y="17565"/>
                  </a:lnTo>
                  <a:lnTo>
                    <a:pt x="61923" y="16419"/>
                  </a:lnTo>
                  <a:lnTo>
                    <a:pt x="60321" y="15272"/>
                  </a:lnTo>
                  <a:lnTo>
                    <a:pt x="58782" y="14064"/>
                  </a:lnTo>
                  <a:lnTo>
                    <a:pt x="57308" y="12857"/>
                  </a:lnTo>
                  <a:lnTo>
                    <a:pt x="55897" y="11529"/>
                  </a:lnTo>
                  <a:lnTo>
                    <a:pt x="54487" y="10262"/>
                  </a:lnTo>
                  <a:lnTo>
                    <a:pt x="53205" y="8934"/>
                  </a:lnTo>
                  <a:lnTo>
                    <a:pt x="51987" y="7666"/>
                  </a:lnTo>
                  <a:lnTo>
                    <a:pt x="50833" y="6338"/>
                  </a:lnTo>
                  <a:lnTo>
                    <a:pt x="49744" y="5070"/>
                  </a:lnTo>
                  <a:lnTo>
                    <a:pt x="48718" y="3803"/>
                  </a:lnTo>
                  <a:lnTo>
                    <a:pt x="47756" y="2596"/>
                  </a:lnTo>
                  <a:lnTo>
                    <a:pt x="46859" y="1388"/>
                  </a:lnTo>
                  <a:lnTo>
                    <a:pt x="46026" y="241"/>
                  </a:lnTo>
                  <a:lnTo>
                    <a:pt x="45449" y="181"/>
                  </a:lnTo>
                  <a:lnTo>
                    <a:pt x="44808" y="121"/>
                  </a:lnTo>
                  <a:lnTo>
                    <a:pt x="44231" y="60"/>
                  </a:lnTo>
                  <a:lnTo>
                    <a:pt x="43590" y="60"/>
                  </a:lnTo>
                  <a:lnTo>
                    <a:pt x="42949" y="0"/>
                  </a:lnTo>
                  <a:lnTo>
                    <a:pt x="42308" y="0"/>
                  </a:lnTo>
                  <a:lnTo>
                    <a:pt x="41731" y="0"/>
                  </a:lnTo>
                  <a:lnTo>
                    <a:pt x="41090" y="0"/>
                  </a:lnTo>
                  <a:lnTo>
                    <a:pt x="40705" y="0"/>
                  </a:lnTo>
                  <a:lnTo>
                    <a:pt x="40385" y="0"/>
                  </a:lnTo>
                  <a:lnTo>
                    <a:pt x="40000" y="0"/>
                  </a:lnTo>
                  <a:lnTo>
                    <a:pt x="39680" y="0"/>
                  </a:lnTo>
                  <a:lnTo>
                    <a:pt x="39359" y="0"/>
                  </a:lnTo>
                  <a:lnTo>
                    <a:pt x="38974" y="0"/>
                  </a:lnTo>
                  <a:lnTo>
                    <a:pt x="38654" y="60"/>
                  </a:lnTo>
                  <a:lnTo>
                    <a:pt x="38269" y="60"/>
                  </a:lnTo>
                  <a:lnTo>
                    <a:pt x="35897" y="3561"/>
                  </a:lnTo>
                  <a:lnTo>
                    <a:pt x="33269" y="7062"/>
                  </a:lnTo>
                  <a:lnTo>
                    <a:pt x="30385" y="10503"/>
                  </a:lnTo>
                  <a:lnTo>
                    <a:pt x="27372" y="13763"/>
                  </a:lnTo>
                  <a:lnTo>
                    <a:pt x="24231" y="16962"/>
                  </a:lnTo>
                  <a:lnTo>
                    <a:pt x="21026" y="20040"/>
                  </a:lnTo>
                  <a:lnTo>
                    <a:pt x="17885" y="22877"/>
                  </a:lnTo>
                  <a:lnTo>
                    <a:pt x="14744" y="25533"/>
                  </a:lnTo>
                  <a:lnTo>
                    <a:pt x="11795" y="28008"/>
                  </a:lnTo>
                  <a:lnTo>
                    <a:pt x="9038" y="30241"/>
                  </a:lnTo>
                  <a:lnTo>
                    <a:pt x="6538" y="32173"/>
                  </a:lnTo>
                  <a:lnTo>
                    <a:pt x="4359" y="33803"/>
                  </a:lnTo>
                  <a:lnTo>
                    <a:pt x="2500" y="35131"/>
                  </a:lnTo>
                  <a:lnTo>
                    <a:pt x="1154" y="36097"/>
                  </a:lnTo>
                  <a:lnTo>
                    <a:pt x="321" y="36700"/>
                  </a:lnTo>
                  <a:lnTo>
                    <a:pt x="0" y="36881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1072100" y="422525"/>
              <a:ext cx="375025" cy="401425"/>
            </a:xfrm>
            <a:custGeom>
              <a:avLst/>
              <a:gdLst/>
              <a:ahLst/>
              <a:cxnLst/>
              <a:rect l="0" t="0" r="0" b="0"/>
              <a:pathLst>
                <a:path w="15001" h="16057" extrusionOk="0">
                  <a:moveTo>
                    <a:pt x="5642" y="1630"/>
                  </a:moveTo>
                  <a:lnTo>
                    <a:pt x="5385" y="1570"/>
                  </a:lnTo>
                  <a:lnTo>
                    <a:pt x="4808" y="1630"/>
                  </a:lnTo>
                  <a:lnTo>
                    <a:pt x="4167" y="2113"/>
                  </a:lnTo>
                  <a:lnTo>
                    <a:pt x="3847" y="3260"/>
                  </a:lnTo>
                  <a:lnTo>
                    <a:pt x="3590" y="4045"/>
                  </a:lnTo>
                  <a:lnTo>
                    <a:pt x="3142" y="4286"/>
                  </a:lnTo>
                  <a:lnTo>
                    <a:pt x="2565" y="4467"/>
                  </a:lnTo>
                  <a:lnTo>
                    <a:pt x="2180" y="5131"/>
                  </a:lnTo>
                  <a:lnTo>
                    <a:pt x="1924" y="5795"/>
                  </a:lnTo>
                  <a:lnTo>
                    <a:pt x="1667" y="6278"/>
                  </a:lnTo>
                  <a:lnTo>
                    <a:pt x="1347" y="6520"/>
                  </a:lnTo>
                  <a:lnTo>
                    <a:pt x="1026" y="6640"/>
                  </a:lnTo>
                  <a:lnTo>
                    <a:pt x="706" y="6701"/>
                  </a:lnTo>
                  <a:lnTo>
                    <a:pt x="385" y="6821"/>
                  </a:lnTo>
                  <a:lnTo>
                    <a:pt x="193" y="7002"/>
                  </a:lnTo>
                  <a:lnTo>
                    <a:pt x="65" y="7304"/>
                  </a:lnTo>
                  <a:lnTo>
                    <a:pt x="1" y="7908"/>
                  </a:lnTo>
                  <a:lnTo>
                    <a:pt x="193" y="8391"/>
                  </a:lnTo>
                  <a:lnTo>
                    <a:pt x="706" y="8693"/>
                  </a:lnTo>
                  <a:lnTo>
                    <a:pt x="1475" y="8753"/>
                  </a:lnTo>
                  <a:lnTo>
                    <a:pt x="1731" y="8874"/>
                  </a:lnTo>
                  <a:lnTo>
                    <a:pt x="1795" y="9236"/>
                  </a:lnTo>
                  <a:lnTo>
                    <a:pt x="1731" y="9719"/>
                  </a:lnTo>
                  <a:lnTo>
                    <a:pt x="1667" y="10262"/>
                  </a:lnTo>
                  <a:lnTo>
                    <a:pt x="1667" y="10805"/>
                  </a:lnTo>
                  <a:lnTo>
                    <a:pt x="1795" y="11288"/>
                  </a:lnTo>
                  <a:lnTo>
                    <a:pt x="2052" y="11650"/>
                  </a:lnTo>
                  <a:lnTo>
                    <a:pt x="2629" y="11771"/>
                  </a:lnTo>
                  <a:lnTo>
                    <a:pt x="3206" y="11892"/>
                  </a:lnTo>
                  <a:lnTo>
                    <a:pt x="3654" y="12194"/>
                  </a:lnTo>
                  <a:lnTo>
                    <a:pt x="3911" y="12676"/>
                  </a:lnTo>
                  <a:lnTo>
                    <a:pt x="4103" y="13159"/>
                  </a:lnTo>
                  <a:lnTo>
                    <a:pt x="4295" y="13642"/>
                  </a:lnTo>
                  <a:lnTo>
                    <a:pt x="4488" y="14004"/>
                  </a:lnTo>
                  <a:lnTo>
                    <a:pt x="4744" y="14186"/>
                  </a:lnTo>
                  <a:lnTo>
                    <a:pt x="5193" y="14125"/>
                  </a:lnTo>
                  <a:lnTo>
                    <a:pt x="5834" y="14004"/>
                  </a:lnTo>
                  <a:lnTo>
                    <a:pt x="6219" y="14186"/>
                  </a:lnTo>
                  <a:lnTo>
                    <a:pt x="6475" y="14548"/>
                  </a:lnTo>
                  <a:lnTo>
                    <a:pt x="6731" y="15031"/>
                  </a:lnTo>
                  <a:lnTo>
                    <a:pt x="6860" y="15513"/>
                  </a:lnTo>
                  <a:lnTo>
                    <a:pt x="7116" y="15876"/>
                  </a:lnTo>
                  <a:lnTo>
                    <a:pt x="7501" y="16057"/>
                  </a:lnTo>
                  <a:lnTo>
                    <a:pt x="8013" y="15936"/>
                  </a:lnTo>
                  <a:lnTo>
                    <a:pt x="8526" y="15574"/>
                  </a:lnTo>
                  <a:lnTo>
                    <a:pt x="8847" y="15151"/>
                  </a:lnTo>
                  <a:lnTo>
                    <a:pt x="9103" y="14668"/>
                  </a:lnTo>
                  <a:lnTo>
                    <a:pt x="9295" y="14186"/>
                  </a:lnTo>
                  <a:lnTo>
                    <a:pt x="9424" y="13823"/>
                  </a:lnTo>
                  <a:lnTo>
                    <a:pt x="9680" y="13522"/>
                  </a:lnTo>
                  <a:lnTo>
                    <a:pt x="9937" y="13461"/>
                  </a:lnTo>
                  <a:lnTo>
                    <a:pt x="10385" y="13582"/>
                  </a:lnTo>
                  <a:lnTo>
                    <a:pt x="10770" y="13703"/>
                  </a:lnTo>
                  <a:lnTo>
                    <a:pt x="11090" y="13703"/>
                  </a:lnTo>
                  <a:lnTo>
                    <a:pt x="11475" y="13642"/>
                  </a:lnTo>
                  <a:lnTo>
                    <a:pt x="11795" y="13461"/>
                  </a:lnTo>
                  <a:lnTo>
                    <a:pt x="12052" y="13220"/>
                  </a:lnTo>
                  <a:lnTo>
                    <a:pt x="12180" y="12858"/>
                  </a:lnTo>
                  <a:lnTo>
                    <a:pt x="12180" y="12375"/>
                  </a:lnTo>
                  <a:lnTo>
                    <a:pt x="12052" y="11892"/>
                  </a:lnTo>
                  <a:lnTo>
                    <a:pt x="11988" y="11409"/>
                  </a:lnTo>
                  <a:lnTo>
                    <a:pt x="12116" y="11107"/>
                  </a:lnTo>
                  <a:lnTo>
                    <a:pt x="12501" y="10986"/>
                  </a:lnTo>
                  <a:lnTo>
                    <a:pt x="12949" y="10805"/>
                  </a:lnTo>
                  <a:lnTo>
                    <a:pt x="13398" y="10685"/>
                  </a:lnTo>
                  <a:lnTo>
                    <a:pt x="13783" y="10503"/>
                  </a:lnTo>
                  <a:lnTo>
                    <a:pt x="14039" y="10262"/>
                  </a:lnTo>
                  <a:lnTo>
                    <a:pt x="14103" y="9779"/>
                  </a:lnTo>
                  <a:lnTo>
                    <a:pt x="14167" y="8632"/>
                  </a:lnTo>
                  <a:lnTo>
                    <a:pt x="14552" y="8210"/>
                  </a:lnTo>
                  <a:lnTo>
                    <a:pt x="15001" y="7908"/>
                  </a:lnTo>
                  <a:lnTo>
                    <a:pt x="15001" y="7304"/>
                  </a:lnTo>
                  <a:lnTo>
                    <a:pt x="14616" y="6701"/>
                  </a:lnTo>
                  <a:lnTo>
                    <a:pt x="14103" y="6459"/>
                  </a:lnTo>
                  <a:lnTo>
                    <a:pt x="13654" y="6338"/>
                  </a:lnTo>
                  <a:lnTo>
                    <a:pt x="13526" y="5856"/>
                  </a:lnTo>
                  <a:lnTo>
                    <a:pt x="13590" y="5010"/>
                  </a:lnTo>
                  <a:lnTo>
                    <a:pt x="13398" y="4226"/>
                  </a:lnTo>
                  <a:lnTo>
                    <a:pt x="12949" y="3683"/>
                  </a:lnTo>
                  <a:lnTo>
                    <a:pt x="12180" y="3803"/>
                  </a:lnTo>
                  <a:lnTo>
                    <a:pt x="11795" y="3864"/>
                  </a:lnTo>
                  <a:lnTo>
                    <a:pt x="11603" y="3683"/>
                  </a:lnTo>
                  <a:lnTo>
                    <a:pt x="11603" y="3320"/>
                  </a:lnTo>
                  <a:lnTo>
                    <a:pt x="11603" y="2837"/>
                  </a:lnTo>
                  <a:lnTo>
                    <a:pt x="11539" y="2355"/>
                  </a:lnTo>
                  <a:lnTo>
                    <a:pt x="11411" y="1932"/>
                  </a:lnTo>
                  <a:lnTo>
                    <a:pt x="11090" y="1751"/>
                  </a:lnTo>
                  <a:lnTo>
                    <a:pt x="10513" y="1872"/>
                  </a:lnTo>
                  <a:lnTo>
                    <a:pt x="10001" y="1932"/>
                  </a:lnTo>
                  <a:lnTo>
                    <a:pt x="9744" y="1751"/>
                  </a:lnTo>
                  <a:lnTo>
                    <a:pt x="9680" y="1389"/>
                  </a:lnTo>
                  <a:lnTo>
                    <a:pt x="9680" y="906"/>
                  </a:lnTo>
                  <a:lnTo>
                    <a:pt x="9616" y="483"/>
                  </a:lnTo>
                  <a:lnTo>
                    <a:pt x="9424" y="181"/>
                  </a:lnTo>
                  <a:lnTo>
                    <a:pt x="9039" y="121"/>
                  </a:lnTo>
                  <a:lnTo>
                    <a:pt x="8398" y="363"/>
                  </a:lnTo>
                  <a:lnTo>
                    <a:pt x="8013" y="423"/>
                  </a:lnTo>
                  <a:lnTo>
                    <a:pt x="7693" y="363"/>
                  </a:lnTo>
                  <a:lnTo>
                    <a:pt x="7308" y="181"/>
                  </a:lnTo>
                  <a:lnTo>
                    <a:pt x="6924" y="0"/>
                  </a:lnTo>
                  <a:lnTo>
                    <a:pt x="6539" y="0"/>
                  </a:lnTo>
                  <a:lnTo>
                    <a:pt x="6219" y="181"/>
                  </a:lnTo>
                  <a:lnTo>
                    <a:pt x="5898" y="725"/>
                  </a:lnTo>
                  <a:lnTo>
                    <a:pt x="5642" y="16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1168250" y="502500"/>
              <a:ext cx="195550" cy="220350"/>
            </a:xfrm>
            <a:custGeom>
              <a:avLst/>
              <a:gdLst/>
              <a:ahLst/>
              <a:cxnLst/>
              <a:rect l="0" t="0" r="0" b="0"/>
              <a:pathLst>
                <a:path w="7822" h="8814" extrusionOk="0">
                  <a:moveTo>
                    <a:pt x="6155" y="1691"/>
                  </a:moveTo>
                  <a:lnTo>
                    <a:pt x="5962" y="1510"/>
                  </a:lnTo>
                  <a:lnTo>
                    <a:pt x="5578" y="1027"/>
                  </a:lnTo>
                  <a:lnTo>
                    <a:pt x="5065" y="544"/>
                  </a:lnTo>
                  <a:lnTo>
                    <a:pt x="4680" y="182"/>
                  </a:lnTo>
                  <a:lnTo>
                    <a:pt x="4360" y="61"/>
                  </a:lnTo>
                  <a:lnTo>
                    <a:pt x="3975" y="1"/>
                  </a:lnTo>
                  <a:lnTo>
                    <a:pt x="3462" y="121"/>
                  </a:lnTo>
                  <a:lnTo>
                    <a:pt x="2949" y="544"/>
                  </a:lnTo>
                  <a:lnTo>
                    <a:pt x="2629" y="846"/>
                  </a:lnTo>
                  <a:lnTo>
                    <a:pt x="2308" y="1208"/>
                  </a:lnTo>
                  <a:lnTo>
                    <a:pt x="1988" y="1630"/>
                  </a:lnTo>
                  <a:lnTo>
                    <a:pt x="1603" y="2053"/>
                  </a:lnTo>
                  <a:lnTo>
                    <a:pt x="1219" y="2536"/>
                  </a:lnTo>
                  <a:lnTo>
                    <a:pt x="898" y="2958"/>
                  </a:lnTo>
                  <a:lnTo>
                    <a:pt x="578" y="3441"/>
                  </a:lnTo>
                  <a:lnTo>
                    <a:pt x="257" y="3803"/>
                  </a:lnTo>
                  <a:lnTo>
                    <a:pt x="1" y="4286"/>
                  </a:lnTo>
                  <a:lnTo>
                    <a:pt x="1" y="4950"/>
                  </a:lnTo>
                  <a:lnTo>
                    <a:pt x="385" y="5735"/>
                  </a:lnTo>
                  <a:lnTo>
                    <a:pt x="1155" y="6822"/>
                  </a:lnTo>
                  <a:lnTo>
                    <a:pt x="1667" y="7425"/>
                  </a:lnTo>
                  <a:lnTo>
                    <a:pt x="2244" y="7908"/>
                  </a:lnTo>
                  <a:lnTo>
                    <a:pt x="2757" y="8270"/>
                  </a:lnTo>
                  <a:lnTo>
                    <a:pt x="3206" y="8572"/>
                  </a:lnTo>
                  <a:lnTo>
                    <a:pt x="3719" y="8753"/>
                  </a:lnTo>
                  <a:lnTo>
                    <a:pt x="4167" y="8813"/>
                  </a:lnTo>
                  <a:lnTo>
                    <a:pt x="4552" y="8693"/>
                  </a:lnTo>
                  <a:lnTo>
                    <a:pt x="4873" y="8451"/>
                  </a:lnTo>
                  <a:lnTo>
                    <a:pt x="5193" y="8089"/>
                  </a:lnTo>
                  <a:lnTo>
                    <a:pt x="5578" y="7667"/>
                  </a:lnTo>
                  <a:lnTo>
                    <a:pt x="6026" y="7184"/>
                  </a:lnTo>
                  <a:lnTo>
                    <a:pt x="6475" y="6761"/>
                  </a:lnTo>
                  <a:lnTo>
                    <a:pt x="6860" y="6278"/>
                  </a:lnTo>
                  <a:lnTo>
                    <a:pt x="7244" y="5856"/>
                  </a:lnTo>
                  <a:lnTo>
                    <a:pt x="7501" y="5433"/>
                  </a:lnTo>
                  <a:lnTo>
                    <a:pt x="7629" y="5131"/>
                  </a:lnTo>
                  <a:lnTo>
                    <a:pt x="7693" y="4830"/>
                  </a:lnTo>
                  <a:lnTo>
                    <a:pt x="7757" y="4528"/>
                  </a:lnTo>
                  <a:lnTo>
                    <a:pt x="7821" y="4166"/>
                  </a:lnTo>
                  <a:lnTo>
                    <a:pt x="7757" y="3803"/>
                  </a:lnTo>
                  <a:lnTo>
                    <a:pt x="7565" y="3381"/>
                  </a:lnTo>
                  <a:lnTo>
                    <a:pt x="7244" y="2898"/>
                  </a:lnTo>
                  <a:lnTo>
                    <a:pt x="6796" y="2355"/>
                  </a:lnTo>
                  <a:lnTo>
                    <a:pt x="6155" y="1691"/>
                  </a:lnTo>
                  <a:close/>
                </a:path>
              </a:pathLst>
            </a:custGeom>
            <a:solidFill>
              <a:srgbClr val="3099A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855750" y="947675"/>
              <a:ext cx="477600" cy="396900"/>
            </a:xfrm>
            <a:custGeom>
              <a:avLst/>
              <a:gdLst/>
              <a:ahLst/>
              <a:cxnLst/>
              <a:rect l="0" t="0" r="0" b="0"/>
              <a:pathLst>
                <a:path w="19104" h="15876" extrusionOk="0">
                  <a:moveTo>
                    <a:pt x="17693" y="121"/>
                  </a:moveTo>
                  <a:lnTo>
                    <a:pt x="17565" y="121"/>
                  </a:lnTo>
                  <a:lnTo>
                    <a:pt x="17116" y="61"/>
                  </a:lnTo>
                  <a:lnTo>
                    <a:pt x="16603" y="0"/>
                  </a:lnTo>
                  <a:lnTo>
                    <a:pt x="15962" y="61"/>
                  </a:lnTo>
                  <a:lnTo>
                    <a:pt x="15385" y="302"/>
                  </a:lnTo>
                  <a:lnTo>
                    <a:pt x="14873" y="664"/>
                  </a:lnTo>
                  <a:lnTo>
                    <a:pt x="14552" y="1328"/>
                  </a:lnTo>
                  <a:lnTo>
                    <a:pt x="14488" y="2234"/>
                  </a:lnTo>
                  <a:lnTo>
                    <a:pt x="14552" y="3260"/>
                  </a:lnTo>
                  <a:lnTo>
                    <a:pt x="14616" y="4226"/>
                  </a:lnTo>
                  <a:lnTo>
                    <a:pt x="14552" y="5011"/>
                  </a:lnTo>
                  <a:lnTo>
                    <a:pt x="14360" y="5674"/>
                  </a:lnTo>
                  <a:lnTo>
                    <a:pt x="14039" y="6157"/>
                  </a:lnTo>
                  <a:lnTo>
                    <a:pt x="13526" y="6520"/>
                  </a:lnTo>
                  <a:lnTo>
                    <a:pt x="12757" y="6701"/>
                  </a:lnTo>
                  <a:lnTo>
                    <a:pt x="11796" y="6701"/>
                  </a:lnTo>
                  <a:lnTo>
                    <a:pt x="10642" y="6701"/>
                  </a:lnTo>
                  <a:lnTo>
                    <a:pt x="9552" y="6942"/>
                  </a:lnTo>
                  <a:lnTo>
                    <a:pt x="8462" y="7304"/>
                  </a:lnTo>
                  <a:lnTo>
                    <a:pt x="7501" y="7848"/>
                  </a:lnTo>
                  <a:lnTo>
                    <a:pt x="6732" y="8572"/>
                  </a:lnTo>
                  <a:lnTo>
                    <a:pt x="6155" y="9357"/>
                  </a:lnTo>
                  <a:lnTo>
                    <a:pt x="5834" y="10262"/>
                  </a:lnTo>
                  <a:lnTo>
                    <a:pt x="5898" y="11228"/>
                  </a:lnTo>
                  <a:lnTo>
                    <a:pt x="5898" y="12133"/>
                  </a:lnTo>
                  <a:lnTo>
                    <a:pt x="5642" y="12858"/>
                  </a:lnTo>
                  <a:lnTo>
                    <a:pt x="5065" y="13461"/>
                  </a:lnTo>
                  <a:lnTo>
                    <a:pt x="4360" y="13823"/>
                  </a:lnTo>
                  <a:lnTo>
                    <a:pt x="3526" y="14065"/>
                  </a:lnTo>
                  <a:lnTo>
                    <a:pt x="2629" y="14186"/>
                  </a:lnTo>
                  <a:lnTo>
                    <a:pt x="1796" y="14125"/>
                  </a:lnTo>
                  <a:lnTo>
                    <a:pt x="1026" y="13884"/>
                  </a:lnTo>
                  <a:lnTo>
                    <a:pt x="770" y="14004"/>
                  </a:lnTo>
                  <a:lnTo>
                    <a:pt x="257" y="14306"/>
                  </a:lnTo>
                  <a:lnTo>
                    <a:pt x="1" y="14789"/>
                  </a:lnTo>
                  <a:lnTo>
                    <a:pt x="514" y="15453"/>
                  </a:lnTo>
                  <a:lnTo>
                    <a:pt x="1219" y="15755"/>
                  </a:lnTo>
                  <a:lnTo>
                    <a:pt x="2180" y="15876"/>
                  </a:lnTo>
                  <a:lnTo>
                    <a:pt x="3334" y="15815"/>
                  </a:lnTo>
                  <a:lnTo>
                    <a:pt x="4488" y="15574"/>
                  </a:lnTo>
                  <a:lnTo>
                    <a:pt x="5642" y="15151"/>
                  </a:lnTo>
                  <a:lnTo>
                    <a:pt x="6603" y="14608"/>
                  </a:lnTo>
                  <a:lnTo>
                    <a:pt x="7244" y="13944"/>
                  </a:lnTo>
                  <a:lnTo>
                    <a:pt x="7501" y="13099"/>
                  </a:lnTo>
                  <a:lnTo>
                    <a:pt x="7565" y="12194"/>
                  </a:lnTo>
                  <a:lnTo>
                    <a:pt x="7757" y="11349"/>
                  </a:lnTo>
                  <a:lnTo>
                    <a:pt x="8078" y="10564"/>
                  </a:lnTo>
                  <a:lnTo>
                    <a:pt x="8526" y="9839"/>
                  </a:lnTo>
                  <a:lnTo>
                    <a:pt x="9039" y="9296"/>
                  </a:lnTo>
                  <a:lnTo>
                    <a:pt x="9744" y="8934"/>
                  </a:lnTo>
                  <a:lnTo>
                    <a:pt x="10578" y="8753"/>
                  </a:lnTo>
                  <a:lnTo>
                    <a:pt x="11475" y="8813"/>
                  </a:lnTo>
                  <a:lnTo>
                    <a:pt x="12437" y="8934"/>
                  </a:lnTo>
                  <a:lnTo>
                    <a:pt x="13334" y="8813"/>
                  </a:lnTo>
                  <a:lnTo>
                    <a:pt x="14167" y="8572"/>
                  </a:lnTo>
                  <a:lnTo>
                    <a:pt x="14808" y="8149"/>
                  </a:lnTo>
                  <a:lnTo>
                    <a:pt x="15385" y="7606"/>
                  </a:lnTo>
                  <a:lnTo>
                    <a:pt x="15834" y="6882"/>
                  </a:lnTo>
                  <a:lnTo>
                    <a:pt x="16091" y="6097"/>
                  </a:lnTo>
                  <a:lnTo>
                    <a:pt x="16155" y="5131"/>
                  </a:lnTo>
                  <a:lnTo>
                    <a:pt x="16155" y="4165"/>
                  </a:lnTo>
                  <a:lnTo>
                    <a:pt x="16219" y="3381"/>
                  </a:lnTo>
                  <a:lnTo>
                    <a:pt x="16347" y="2656"/>
                  </a:lnTo>
                  <a:lnTo>
                    <a:pt x="16539" y="2173"/>
                  </a:lnTo>
                  <a:lnTo>
                    <a:pt x="16796" y="1811"/>
                  </a:lnTo>
                  <a:lnTo>
                    <a:pt x="17180" y="1751"/>
                  </a:lnTo>
                  <a:lnTo>
                    <a:pt x="17629" y="1872"/>
                  </a:lnTo>
                  <a:lnTo>
                    <a:pt x="18206" y="2234"/>
                  </a:lnTo>
                  <a:lnTo>
                    <a:pt x="18719" y="2536"/>
                  </a:lnTo>
                  <a:lnTo>
                    <a:pt x="18975" y="2536"/>
                  </a:lnTo>
                  <a:lnTo>
                    <a:pt x="19103" y="2294"/>
                  </a:lnTo>
                  <a:lnTo>
                    <a:pt x="19039" y="1872"/>
                  </a:lnTo>
                  <a:lnTo>
                    <a:pt x="18847" y="1328"/>
                  </a:lnTo>
                  <a:lnTo>
                    <a:pt x="18591" y="846"/>
                  </a:lnTo>
                  <a:lnTo>
                    <a:pt x="18142" y="423"/>
                  </a:lnTo>
                  <a:lnTo>
                    <a:pt x="17693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963125" y="1033700"/>
              <a:ext cx="480800" cy="396900"/>
            </a:xfrm>
            <a:custGeom>
              <a:avLst/>
              <a:gdLst/>
              <a:ahLst/>
              <a:cxnLst/>
              <a:rect l="0" t="0" r="0" b="0"/>
              <a:pathLst>
                <a:path w="19232" h="15876" extrusionOk="0">
                  <a:moveTo>
                    <a:pt x="17693" y="121"/>
                  </a:moveTo>
                  <a:lnTo>
                    <a:pt x="17565" y="121"/>
                  </a:lnTo>
                  <a:lnTo>
                    <a:pt x="17116" y="60"/>
                  </a:lnTo>
                  <a:lnTo>
                    <a:pt x="16603" y="0"/>
                  </a:lnTo>
                  <a:lnTo>
                    <a:pt x="15962" y="60"/>
                  </a:lnTo>
                  <a:lnTo>
                    <a:pt x="15385" y="302"/>
                  </a:lnTo>
                  <a:lnTo>
                    <a:pt x="14872" y="664"/>
                  </a:lnTo>
                  <a:lnTo>
                    <a:pt x="14552" y="1328"/>
                  </a:lnTo>
                  <a:lnTo>
                    <a:pt x="14488" y="2233"/>
                  </a:lnTo>
                  <a:lnTo>
                    <a:pt x="14552" y="3260"/>
                  </a:lnTo>
                  <a:lnTo>
                    <a:pt x="14616" y="4225"/>
                  </a:lnTo>
                  <a:lnTo>
                    <a:pt x="14552" y="5010"/>
                  </a:lnTo>
                  <a:lnTo>
                    <a:pt x="14360" y="5674"/>
                  </a:lnTo>
                  <a:lnTo>
                    <a:pt x="14039" y="6157"/>
                  </a:lnTo>
                  <a:lnTo>
                    <a:pt x="13526" y="6519"/>
                  </a:lnTo>
                  <a:lnTo>
                    <a:pt x="12757" y="6700"/>
                  </a:lnTo>
                  <a:lnTo>
                    <a:pt x="11796" y="6700"/>
                  </a:lnTo>
                  <a:lnTo>
                    <a:pt x="10642" y="6700"/>
                  </a:lnTo>
                  <a:lnTo>
                    <a:pt x="9552" y="6942"/>
                  </a:lnTo>
                  <a:lnTo>
                    <a:pt x="8462" y="7304"/>
                  </a:lnTo>
                  <a:lnTo>
                    <a:pt x="7501" y="7847"/>
                  </a:lnTo>
                  <a:lnTo>
                    <a:pt x="6731" y="8572"/>
                  </a:lnTo>
                  <a:lnTo>
                    <a:pt x="6154" y="9356"/>
                  </a:lnTo>
                  <a:lnTo>
                    <a:pt x="5834" y="10262"/>
                  </a:lnTo>
                  <a:lnTo>
                    <a:pt x="5898" y="11227"/>
                  </a:lnTo>
                  <a:lnTo>
                    <a:pt x="5898" y="12133"/>
                  </a:lnTo>
                  <a:lnTo>
                    <a:pt x="5642" y="12857"/>
                  </a:lnTo>
                  <a:lnTo>
                    <a:pt x="5065" y="13461"/>
                  </a:lnTo>
                  <a:lnTo>
                    <a:pt x="4360" y="13823"/>
                  </a:lnTo>
                  <a:lnTo>
                    <a:pt x="3526" y="14064"/>
                  </a:lnTo>
                  <a:lnTo>
                    <a:pt x="2629" y="14185"/>
                  </a:lnTo>
                  <a:lnTo>
                    <a:pt x="1796" y="14125"/>
                  </a:lnTo>
                  <a:lnTo>
                    <a:pt x="1026" y="13883"/>
                  </a:lnTo>
                  <a:lnTo>
                    <a:pt x="770" y="14004"/>
                  </a:lnTo>
                  <a:lnTo>
                    <a:pt x="257" y="14306"/>
                  </a:lnTo>
                  <a:lnTo>
                    <a:pt x="1" y="14789"/>
                  </a:lnTo>
                  <a:lnTo>
                    <a:pt x="513" y="15453"/>
                  </a:lnTo>
                  <a:lnTo>
                    <a:pt x="1219" y="15755"/>
                  </a:lnTo>
                  <a:lnTo>
                    <a:pt x="2180" y="15875"/>
                  </a:lnTo>
                  <a:lnTo>
                    <a:pt x="3334" y="15815"/>
                  </a:lnTo>
                  <a:lnTo>
                    <a:pt x="4488" y="15574"/>
                  </a:lnTo>
                  <a:lnTo>
                    <a:pt x="5642" y="15151"/>
                  </a:lnTo>
                  <a:lnTo>
                    <a:pt x="6603" y="14608"/>
                  </a:lnTo>
                  <a:lnTo>
                    <a:pt x="7244" y="13944"/>
                  </a:lnTo>
                  <a:lnTo>
                    <a:pt x="7501" y="13099"/>
                  </a:lnTo>
                  <a:lnTo>
                    <a:pt x="7565" y="12193"/>
                  </a:lnTo>
                  <a:lnTo>
                    <a:pt x="7757" y="11409"/>
                  </a:lnTo>
                  <a:lnTo>
                    <a:pt x="8078" y="10684"/>
                  </a:lnTo>
                  <a:lnTo>
                    <a:pt x="8526" y="10020"/>
                  </a:lnTo>
                  <a:lnTo>
                    <a:pt x="9039" y="9537"/>
                  </a:lnTo>
                  <a:lnTo>
                    <a:pt x="9744" y="9115"/>
                  </a:lnTo>
                  <a:lnTo>
                    <a:pt x="10578" y="8873"/>
                  </a:lnTo>
                  <a:lnTo>
                    <a:pt x="11475" y="8813"/>
                  </a:lnTo>
                  <a:lnTo>
                    <a:pt x="12437" y="8753"/>
                  </a:lnTo>
                  <a:lnTo>
                    <a:pt x="13270" y="8632"/>
                  </a:lnTo>
                  <a:lnTo>
                    <a:pt x="13975" y="8330"/>
                  </a:lnTo>
                  <a:lnTo>
                    <a:pt x="14552" y="7968"/>
                  </a:lnTo>
                  <a:lnTo>
                    <a:pt x="14937" y="7485"/>
                  </a:lnTo>
                  <a:lnTo>
                    <a:pt x="15257" y="6821"/>
                  </a:lnTo>
                  <a:lnTo>
                    <a:pt x="15449" y="6036"/>
                  </a:lnTo>
                  <a:lnTo>
                    <a:pt x="15513" y="5131"/>
                  </a:lnTo>
                  <a:lnTo>
                    <a:pt x="15578" y="4225"/>
                  </a:lnTo>
                  <a:lnTo>
                    <a:pt x="15642" y="3380"/>
                  </a:lnTo>
                  <a:lnTo>
                    <a:pt x="15898" y="2777"/>
                  </a:lnTo>
                  <a:lnTo>
                    <a:pt x="16154" y="2294"/>
                  </a:lnTo>
                  <a:lnTo>
                    <a:pt x="16539" y="1992"/>
                  </a:lnTo>
                  <a:lnTo>
                    <a:pt x="16988" y="1871"/>
                  </a:lnTo>
                  <a:lnTo>
                    <a:pt x="17565" y="1932"/>
                  </a:lnTo>
                  <a:lnTo>
                    <a:pt x="18206" y="2233"/>
                  </a:lnTo>
                  <a:lnTo>
                    <a:pt x="18783" y="2475"/>
                  </a:lnTo>
                  <a:lnTo>
                    <a:pt x="19103" y="2415"/>
                  </a:lnTo>
                  <a:lnTo>
                    <a:pt x="19231" y="2173"/>
                  </a:lnTo>
                  <a:lnTo>
                    <a:pt x="19167" y="1751"/>
                  </a:lnTo>
                  <a:lnTo>
                    <a:pt x="18911" y="1268"/>
                  </a:lnTo>
                  <a:lnTo>
                    <a:pt x="18590" y="785"/>
                  </a:lnTo>
                  <a:lnTo>
                    <a:pt x="18206" y="362"/>
                  </a:lnTo>
                  <a:lnTo>
                    <a:pt x="17693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1070500" y="1119700"/>
              <a:ext cx="479200" cy="396900"/>
            </a:xfrm>
            <a:custGeom>
              <a:avLst/>
              <a:gdLst/>
              <a:ahLst/>
              <a:cxnLst/>
              <a:rect l="0" t="0" r="0" b="0"/>
              <a:pathLst>
                <a:path w="19168" h="15876" extrusionOk="0">
                  <a:moveTo>
                    <a:pt x="17693" y="121"/>
                  </a:moveTo>
                  <a:lnTo>
                    <a:pt x="17565" y="121"/>
                  </a:lnTo>
                  <a:lnTo>
                    <a:pt x="17116" y="61"/>
                  </a:lnTo>
                  <a:lnTo>
                    <a:pt x="16603" y="1"/>
                  </a:lnTo>
                  <a:lnTo>
                    <a:pt x="15962" y="61"/>
                  </a:lnTo>
                  <a:lnTo>
                    <a:pt x="15321" y="303"/>
                  </a:lnTo>
                  <a:lnTo>
                    <a:pt x="14808" y="665"/>
                  </a:lnTo>
                  <a:lnTo>
                    <a:pt x="14488" y="1329"/>
                  </a:lnTo>
                  <a:lnTo>
                    <a:pt x="14424" y="2234"/>
                  </a:lnTo>
                  <a:lnTo>
                    <a:pt x="14552" y="3260"/>
                  </a:lnTo>
                  <a:lnTo>
                    <a:pt x="14552" y="4226"/>
                  </a:lnTo>
                  <a:lnTo>
                    <a:pt x="14488" y="5011"/>
                  </a:lnTo>
                  <a:lnTo>
                    <a:pt x="14359" y="5675"/>
                  </a:lnTo>
                  <a:lnTo>
                    <a:pt x="14039" y="6158"/>
                  </a:lnTo>
                  <a:lnTo>
                    <a:pt x="13526" y="6520"/>
                  </a:lnTo>
                  <a:lnTo>
                    <a:pt x="12757" y="6701"/>
                  </a:lnTo>
                  <a:lnTo>
                    <a:pt x="11795" y="6701"/>
                  </a:lnTo>
                  <a:lnTo>
                    <a:pt x="10642" y="6701"/>
                  </a:lnTo>
                  <a:lnTo>
                    <a:pt x="9552" y="6942"/>
                  </a:lnTo>
                  <a:lnTo>
                    <a:pt x="8462" y="7305"/>
                  </a:lnTo>
                  <a:lnTo>
                    <a:pt x="7501" y="7848"/>
                  </a:lnTo>
                  <a:lnTo>
                    <a:pt x="6731" y="8572"/>
                  </a:lnTo>
                  <a:lnTo>
                    <a:pt x="6154" y="9357"/>
                  </a:lnTo>
                  <a:lnTo>
                    <a:pt x="5834" y="10262"/>
                  </a:lnTo>
                  <a:lnTo>
                    <a:pt x="5898" y="11228"/>
                  </a:lnTo>
                  <a:lnTo>
                    <a:pt x="5898" y="12134"/>
                  </a:lnTo>
                  <a:lnTo>
                    <a:pt x="5642" y="12858"/>
                  </a:lnTo>
                  <a:lnTo>
                    <a:pt x="5065" y="13461"/>
                  </a:lnTo>
                  <a:lnTo>
                    <a:pt x="4359" y="13824"/>
                  </a:lnTo>
                  <a:lnTo>
                    <a:pt x="3526" y="14065"/>
                  </a:lnTo>
                  <a:lnTo>
                    <a:pt x="2629" y="14186"/>
                  </a:lnTo>
                  <a:lnTo>
                    <a:pt x="1795" y="14125"/>
                  </a:lnTo>
                  <a:lnTo>
                    <a:pt x="1026" y="13884"/>
                  </a:lnTo>
                  <a:lnTo>
                    <a:pt x="770" y="14005"/>
                  </a:lnTo>
                  <a:lnTo>
                    <a:pt x="257" y="14307"/>
                  </a:lnTo>
                  <a:lnTo>
                    <a:pt x="1" y="14789"/>
                  </a:lnTo>
                  <a:lnTo>
                    <a:pt x="513" y="15453"/>
                  </a:lnTo>
                  <a:lnTo>
                    <a:pt x="1218" y="15755"/>
                  </a:lnTo>
                  <a:lnTo>
                    <a:pt x="2180" y="15876"/>
                  </a:lnTo>
                  <a:lnTo>
                    <a:pt x="3334" y="15816"/>
                  </a:lnTo>
                  <a:lnTo>
                    <a:pt x="4488" y="15574"/>
                  </a:lnTo>
                  <a:lnTo>
                    <a:pt x="5642" y="15152"/>
                  </a:lnTo>
                  <a:lnTo>
                    <a:pt x="6603" y="14608"/>
                  </a:lnTo>
                  <a:lnTo>
                    <a:pt x="7244" y="13944"/>
                  </a:lnTo>
                  <a:lnTo>
                    <a:pt x="7501" y="13099"/>
                  </a:lnTo>
                  <a:lnTo>
                    <a:pt x="7565" y="12194"/>
                  </a:lnTo>
                  <a:lnTo>
                    <a:pt x="7757" y="11349"/>
                  </a:lnTo>
                  <a:lnTo>
                    <a:pt x="8077" y="10564"/>
                  </a:lnTo>
                  <a:lnTo>
                    <a:pt x="8526" y="9840"/>
                  </a:lnTo>
                  <a:lnTo>
                    <a:pt x="9039" y="9297"/>
                  </a:lnTo>
                  <a:lnTo>
                    <a:pt x="9744" y="8934"/>
                  </a:lnTo>
                  <a:lnTo>
                    <a:pt x="10577" y="8753"/>
                  </a:lnTo>
                  <a:lnTo>
                    <a:pt x="11475" y="8814"/>
                  </a:lnTo>
                  <a:lnTo>
                    <a:pt x="12436" y="8934"/>
                  </a:lnTo>
                  <a:lnTo>
                    <a:pt x="13270" y="8814"/>
                  </a:lnTo>
                  <a:lnTo>
                    <a:pt x="13911" y="8572"/>
                  </a:lnTo>
                  <a:lnTo>
                    <a:pt x="14488" y="8150"/>
                  </a:lnTo>
                  <a:lnTo>
                    <a:pt x="14936" y="7606"/>
                  </a:lnTo>
                  <a:lnTo>
                    <a:pt x="15257" y="6882"/>
                  </a:lnTo>
                  <a:lnTo>
                    <a:pt x="15449" y="6097"/>
                  </a:lnTo>
                  <a:lnTo>
                    <a:pt x="15513" y="5132"/>
                  </a:lnTo>
                  <a:lnTo>
                    <a:pt x="15577" y="4226"/>
                  </a:lnTo>
                  <a:lnTo>
                    <a:pt x="15642" y="3381"/>
                  </a:lnTo>
                  <a:lnTo>
                    <a:pt x="15898" y="2777"/>
                  </a:lnTo>
                  <a:lnTo>
                    <a:pt x="16154" y="2294"/>
                  </a:lnTo>
                  <a:lnTo>
                    <a:pt x="16539" y="1993"/>
                  </a:lnTo>
                  <a:lnTo>
                    <a:pt x="16988" y="1872"/>
                  </a:lnTo>
                  <a:lnTo>
                    <a:pt x="17565" y="1932"/>
                  </a:lnTo>
                  <a:lnTo>
                    <a:pt x="18206" y="2234"/>
                  </a:lnTo>
                  <a:lnTo>
                    <a:pt x="18783" y="2476"/>
                  </a:lnTo>
                  <a:lnTo>
                    <a:pt x="19103" y="2415"/>
                  </a:lnTo>
                  <a:lnTo>
                    <a:pt x="19167" y="2174"/>
                  </a:lnTo>
                  <a:lnTo>
                    <a:pt x="19103" y="1751"/>
                  </a:lnTo>
                  <a:lnTo>
                    <a:pt x="18911" y="1329"/>
                  </a:lnTo>
                  <a:lnTo>
                    <a:pt x="18590" y="846"/>
                  </a:lnTo>
                  <a:lnTo>
                    <a:pt x="18206" y="423"/>
                  </a:lnTo>
                  <a:lnTo>
                    <a:pt x="17693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363775" y="1149875"/>
              <a:ext cx="176300" cy="143400"/>
            </a:xfrm>
            <a:custGeom>
              <a:avLst/>
              <a:gdLst/>
              <a:ahLst/>
              <a:cxnLst/>
              <a:rect l="0" t="0" r="0" b="0"/>
              <a:pathLst>
                <a:path w="7052" h="5736" extrusionOk="0">
                  <a:moveTo>
                    <a:pt x="128" y="3985"/>
                  </a:moveTo>
                  <a:lnTo>
                    <a:pt x="257" y="3925"/>
                  </a:lnTo>
                  <a:lnTo>
                    <a:pt x="641" y="3743"/>
                  </a:lnTo>
                  <a:lnTo>
                    <a:pt x="1218" y="3442"/>
                  </a:lnTo>
                  <a:lnTo>
                    <a:pt x="1859" y="3019"/>
                  </a:lnTo>
                  <a:lnTo>
                    <a:pt x="2564" y="2597"/>
                  </a:lnTo>
                  <a:lnTo>
                    <a:pt x="3334" y="2053"/>
                  </a:lnTo>
                  <a:lnTo>
                    <a:pt x="3975" y="1450"/>
                  </a:lnTo>
                  <a:lnTo>
                    <a:pt x="4552" y="786"/>
                  </a:lnTo>
                  <a:lnTo>
                    <a:pt x="5064" y="242"/>
                  </a:lnTo>
                  <a:lnTo>
                    <a:pt x="5641" y="1"/>
                  </a:lnTo>
                  <a:lnTo>
                    <a:pt x="6154" y="1"/>
                  </a:lnTo>
                  <a:lnTo>
                    <a:pt x="6667" y="182"/>
                  </a:lnTo>
                  <a:lnTo>
                    <a:pt x="6987" y="544"/>
                  </a:lnTo>
                  <a:lnTo>
                    <a:pt x="7052" y="1027"/>
                  </a:lnTo>
                  <a:lnTo>
                    <a:pt x="6923" y="1570"/>
                  </a:lnTo>
                  <a:lnTo>
                    <a:pt x="6411" y="2234"/>
                  </a:lnTo>
                  <a:lnTo>
                    <a:pt x="5705" y="2898"/>
                  </a:lnTo>
                  <a:lnTo>
                    <a:pt x="5064" y="3502"/>
                  </a:lnTo>
                  <a:lnTo>
                    <a:pt x="4423" y="4106"/>
                  </a:lnTo>
                  <a:lnTo>
                    <a:pt x="3782" y="4649"/>
                  </a:lnTo>
                  <a:lnTo>
                    <a:pt x="3205" y="5071"/>
                  </a:lnTo>
                  <a:lnTo>
                    <a:pt x="2564" y="5434"/>
                  </a:lnTo>
                  <a:lnTo>
                    <a:pt x="1987" y="5675"/>
                  </a:lnTo>
                  <a:lnTo>
                    <a:pt x="1411" y="5735"/>
                  </a:lnTo>
                  <a:lnTo>
                    <a:pt x="513" y="5615"/>
                  </a:lnTo>
                  <a:lnTo>
                    <a:pt x="64" y="5313"/>
                  </a:lnTo>
                  <a:lnTo>
                    <a:pt x="0" y="4770"/>
                  </a:lnTo>
                  <a:lnTo>
                    <a:pt x="128" y="39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442300" y="1216275"/>
              <a:ext cx="176300" cy="143400"/>
            </a:xfrm>
            <a:custGeom>
              <a:avLst/>
              <a:gdLst/>
              <a:ahLst/>
              <a:cxnLst/>
              <a:rect l="0" t="0" r="0" b="0"/>
              <a:pathLst>
                <a:path w="7052" h="5736" extrusionOk="0">
                  <a:moveTo>
                    <a:pt x="129" y="3985"/>
                  </a:moveTo>
                  <a:lnTo>
                    <a:pt x="257" y="3924"/>
                  </a:lnTo>
                  <a:lnTo>
                    <a:pt x="641" y="3743"/>
                  </a:lnTo>
                  <a:lnTo>
                    <a:pt x="1218" y="3442"/>
                  </a:lnTo>
                  <a:lnTo>
                    <a:pt x="1859" y="3019"/>
                  </a:lnTo>
                  <a:lnTo>
                    <a:pt x="2564" y="2536"/>
                  </a:lnTo>
                  <a:lnTo>
                    <a:pt x="3270" y="1993"/>
                  </a:lnTo>
                  <a:lnTo>
                    <a:pt x="3975" y="1389"/>
                  </a:lnTo>
                  <a:lnTo>
                    <a:pt x="4487" y="725"/>
                  </a:lnTo>
                  <a:lnTo>
                    <a:pt x="5000" y="242"/>
                  </a:lnTo>
                  <a:lnTo>
                    <a:pt x="5577" y="1"/>
                  </a:lnTo>
                  <a:lnTo>
                    <a:pt x="6154" y="1"/>
                  </a:lnTo>
                  <a:lnTo>
                    <a:pt x="6603" y="182"/>
                  </a:lnTo>
                  <a:lnTo>
                    <a:pt x="6987" y="544"/>
                  </a:lnTo>
                  <a:lnTo>
                    <a:pt x="7052" y="1027"/>
                  </a:lnTo>
                  <a:lnTo>
                    <a:pt x="6923" y="1570"/>
                  </a:lnTo>
                  <a:lnTo>
                    <a:pt x="6411" y="2234"/>
                  </a:lnTo>
                  <a:lnTo>
                    <a:pt x="5705" y="2898"/>
                  </a:lnTo>
                  <a:lnTo>
                    <a:pt x="5064" y="3502"/>
                  </a:lnTo>
                  <a:lnTo>
                    <a:pt x="4359" y="4106"/>
                  </a:lnTo>
                  <a:lnTo>
                    <a:pt x="3782" y="4649"/>
                  </a:lnTo>
                  <a:lnTo>
                    <a:pt x="3141" y="5071"/>
                  </a:lnTo>
                  <a:lnTo>
                    <a:pt x="2564" y="5434"/>
                  </a:lnTo>
                  <a:lnTo>
                    <a:pt x="1987" y="5675"/>
                  </a:lnTo>
                  <a:lnTo>
                    <a:pt x="1411" y="5735"/>
                  </a:lnTo>
                  <a:lnTo>
                    <a:pt x="513" y="5615"/>
                  </a:lnTo>
                  <a:lnTo>
                    <a:pt x="64" y="5313"/>
                  </a:lnTo>
                  <a:lnTo>
                    <a:pt x="0" y="4770"/>
                  </a:lnTo>
                  <a:lnTo>
                    <a:pt x="129" y="39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519225" y="1281175"/>
              <a:ext cx="177900" cy="144900"/>
            </a:xfrm>
            <a:custGeom>
              <a:avLst/>
              <a:gdLst/>
              <a:ahLst/>
              <a:cxnLst/>
              <a:rect l="0" t="0" r="0" b="0"/>
              <a:pathLst>
                <a:path w="7116" h="5796" extrusionOk="0">
                  <a:moveTo>
                    <a:pt x="193" y="4045"/>
                  </a:moveTo>
                  <a:lnTo>
                    <a:pt x="321" y="3984"/>
                  </a:lnTo>
                  <a:lnTo>
                    <a:pt x="705" y="3803"/>
                  </a:lnTo>
                  <a:lnTo>
                    <a:pt x="1282" y="3501"/>
                  </a:lnTo>
                  <a:lnTo>
                    <a:pt x="1923" y="3079"/>
                  </a:lnTo>
                  <a:lnTo>
                    <a:pt x="2628" y="2596"/>
                  </a:lnTo>
                  <a:lnTo>
                    <a:pt x="3334" y="2053"/>
                  </a:lnTo>
                  <a:lnTo>
                    <a:pt x="4039" y="1449"/>
                  </a:lnTo>
                  <a:lnTo>
                    <a:pt x="4552" y="785"/>
                  </a:lnTo>
                  <a:lnTo>
                    <a:pt x="5064" y="302"/>
                  </a:lnTo>
                  <a:lnTo>
                    <a:pt x="5641" y="0"/>
                  </a:lnTo>
                  <a:lnTo>
                    <a:pt x="6218" y="0"/>
                  </a:lnTo>
                  <a:lnTo>
                    <a:pt x="6667" y="182"/>
                  </a:lnTo>
                  <a:lnTo>
                    <a:pt x="6987" y="544"/>
                  </a:lnTo>
                  <a:lnTo>
                    <a:pt x="7116" y="1027"/>
                  </a:lnTo>
                  <a:lnTo>
                    <a:pt x="6923" y="1630"/>
                  </a:lnTo>
                  <a:lnTo>
                    <a:pt x="6410" y="2294"/>
                  </a:lnTo>
                  <a:lnTo>
                    <a:pt x="5705" y="2958"/>
                  </a:lnTo>
                  <a:lnTo>
                    <a:pt x="5064" y="3562"/>
                  </a:lnTo>
                  <a:lnTo>
                    <a:pt x="4423" y="4165"/>
                  </a:lnTo>
                  <a:lnTo>
                    <a:pt x="3846" y="4709"/>
                  </a:lnTo>
                  <a:lnTo>
                    <a:pt x="3205" y="5131"/>
                  </a:lnTo>
                  <a:lnTo>
                    <a:pt x="2628" y="5493"/>
                  </a:lnTo>
                  <a:lnTo>
                    <a:pt x="1987" y="5735"/>
                  </a:lnTo>
                  <a:lnTo>
                    <a:pt x="1410" y="5795"/>
                  </a:lnTo>
                  <a:lnTo>
                    <a:pt x="513" y="5675"/>
                  </a:lnTo>
                  <a:lnTo>
                    <a:pt x="128" y="5373"/>
                  </a:lnTo>
                  <a:lnTo>
                    <a:pt x="0" y="4829"/>
                  </a:lnTo>
                  <a:lnTo>
                    <a:pt x="193" y="40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389400" y="2689125"/>
              <a:ext cx="1705175" cy="310875"/>
            </a:xfrm>
            <a:custGeom>
              <a:avLst/>
              <a:gdLst/>
              <a:ahLst/>
              <a:cxnLst/>
              <a:rect l="0" t="0" r="0" b="0"/>
              <a:pathLst>
                <a:path w="68207" h="12435" extrusionOk="0">
                  <a:moveTo>
                    <a:pt x="6091" y="181"/>
                  </a:moveTo>
                  <a:lnTo>
                    <a:pt x="4745" y="664"/>
                  </a:lnTo>
                  <a:lnTo>
                    <a:pt x="3527" y="1208"/>
                  </a:lnTo>
                  <a:lnTo>
                    <a:pt x="2501" y="1751"/>
                  </a:lnTo>
                  <a:lnTo>
                    <a:pt x="1603" y="2294"/>
                  </a:lnTo>
                  <a:lnTo>
                    <a:pt x="962" y="2837"/>
                  </a:lnTo>
                  <a:lnTo>
                    <a:pt x="450" y="3441"/>
                  </a:lnTo>
                  <a:lnTo>
                    <a:pt x="129" y="4045"/>
                  </a:lnTo>
                  <a:lnTo>
                    <a:pt x="1" y="4648"/>
                  </a:lnTo>
                  <a:lnTo>
                    <a:pt x="193" y="5433"/>
                  </a:lnTo>
                  <a:lnTo>
                    <a:pt x="706" y="6218"/>
                  </a:lnTo>
                  <a:lnTo>
                    <a:pt x="1539" y="6942"/>
                  </a:lnTo>
                  <a:lnTo>
                    <a:pt x="2693" y="7666"/>
                  </a:lnTo>
                  <a:lnTo>
                    <a:pt x="4103" y="8330"/>
                  </a:lnTo>
                  <a:lnTo>
                    <a:pt x="5834" y="8994"/>
                  </a:lnTo>
                  <a:lnTo>
                    <a:pt x="7821" y="9598"/>
                  </a:lnTo>
                  <a:lnTo>
                    <a:pt x="10001" y="10141"/>
                  </a:lnTo>
                  <a:lnTo>
                    <a:pt x="12437" y="10624"/>
                  </a:lnTo>
                  <a:lnTo>
                    <a:pt x="15065" y="11107"/>
                  </a:lnTo>
                  <a:lnTo>
                    <a:pt x="17886" y="11469"/>
                  </a:lnTo>
                  <a:lnTo>
                    <a:pt x="20898" y="11831"/>
                  </a:lnTo>
                  <a:lnTo>
                    <a:pt x="24039" y="12073"/>
                  </a:lnTo>
                  <a:lnTo>
                    <a:pt x="27309" y="12254"/>
                  </a:lnTo>
                  <a:lnTo>
                    <a:pt x="30706" y="12375"/>
                  </a:lnTo>
                  <a:lnTo>
                    <a:pt x="34168" y="12435"/>
                  </a:lnTo>
                  <a:lnTo>
                    <a:pt x="37629" y="12375"/>
                  </a:lnTo>
                  <a:lnTo>
                    <a:pt x="41027" y="12254"/>
                  </a:lnTo>
                  <a:lnTo>
                    <a:pt x="44296" y="12073"/>
                  </a:lnTo>
                  <a:lnTo>
                    <a:pt x="47437" y="11831"/>
                  </a:lnTo>
                  <a:lnTo>
                    <a:pt x="50386" y="11469"/>
                  </a:lnTo>
                  <a:lnTo>
                    <a:pt x="53206" y="11107"/>
                  </a:lnTo>
                  <a:lnTo>
                    <a:pt x="55834" y="10624"/>
                  </a:lnTo>
                  <a:lnTo>
                    <a:pt x="58206" y="10141"/>
                  </a:lnTo>
                  <a:lnTo>
                    <a:pt x="60450" y="9598"/>
                  </a:lnTo>
                  <a:lnTo>
                    <a:pt x="62373" y="8994"/>
                  </a:lnTo>
                  <a:lnTo>
                    <a:pt x="64103" y="8330"/>
                  </a:lnTo>
                  <a:lnTo>
                    <a:pt x="65514" y="7666"/>
                  </a:lnTo>
                  <a:lnTo>
                    <a:pt x="66668" y="6942"/>
                  </a:lnTo>
                  <a:lnTo>
                    <a:pt x="67501" y="6218"/>
                  </a:lnTo>
                  <a:lnTo>
                    <a:pt x="68014" y="5433"/>
                  </a:lnTo>
                  <a:lnTo>
                    <a:pt x="68206" y="4648"/>
                  </a:lnTo>
                  <a:lnTo>
                    <a:pt x="68078" y="3984"/>
                  </a:lnTo>
                  <a:lnTo>
                    <a:pt x="67757" y="3381"/>
                  </a:lnTo>
                  <a:lnTo>
                    <a:pt x="67180" y="2777"/>
                  </a:lnTo>
                  <a:lnTo>
                    <a:pt x="66411" y="2173"/>
                  </a:lnTo>
                  <a:lnTo>
                    <a:pt x="65450" y="1570"/>
                  </a:lnTo>
                  <a:lnTo>
                    <a:pt x="64296" y="1027"/>
                  </a:lnTo>
                  <a:lnTo>
                    <a:pt x="62950" y="483"/>
                  </a:lnTo>
                  <a:lnTo>
                    <a:pt x="61475" y="0"/>
                  </a:lnTo>
                  <a:lnTo>
                    <a:pt x="59937" y="845"/>
                  </a:lnTo>
                  <a:lnTo>
                    <a:pt x="58398" y="1691"/>
                  </a:lnTo>
                  <a:lnTo>
                    <a:pt x="56796" y="2415"/>
                  </a:lnTo>
                  <a:lnTo>
                    <a:pt x="55193" y="3139"/>
                  </a:lnTo>
                  <a:lnTo>
                    <a:pt x="53527" y="3803"/>
                  </a:lnTo>
                  <a:lnTo>
                    <a:pt x="51796" y="4407"/>
                  </a:lnTo>
                  <a:lnTo>
                    <a:pt x="50129" y="4950"/>
                  </a:lnTo>
                  <a:lnTo>
                    <a:pt x="48398" y="5493"/>
                  </a:lnTo>
                  <a:lnTo>
                    <a:pt x="46603" y="5916"/>
                  </a:lnTo>
                  <a:lnTo>
                    <a:pt x="44809" y="6338"/>
                  </a:lnTo>
                  <a:lnTo>
                    <a:pt x="43014" y="6640"/>
                  </a:lnTo>
                  <a:lnTo>
                    <a:pt x="41219" y="6942"/>
                  </a:lnTo>
                  <a:lnTo>
                    <a:pt x="39360" y="7123"/>
                  </a:lnTo>
                  <a:lnTo>
                    <a:pt x="37437" y="7304"/>
                  </a:lnTo>
                  <a:lnTo>
                    <a:pt x="35578" y="7365"/>
                  </a:lnTo>
                  <a:lnTo>
                    <a:pt x="33655" y="7425"/>
                  </a:lnTo>
                  <a:lnTo>
                    <a:pt x="31796" y="7365"/>
                  </a:lnTo>
                  <a:lnTo>
                    <a:pt x="29937" y="7304"/>
                  </a:lnTo>
                  <a:lnTo>
                    <a:pt x="28078" y="7123"/>
                  </a:lnTo>
                  <a:lnTo>
                    <a:pt x="26219" y="6942"/>
                  </a:lnTo>
                  <a:lnTo>
                    <a:pt x="24424" y="6640"/>
                  </a:lnTo>
                  <a:lnTo>
                    <a:pt x="22629" y="6338"/>
                  </a:lnTo>
                  <a:lnTo>
                    <a:pt x="20898" y="5976"/>
                  </a:lnTo>
                  <a:lnTo>
                    <a:pt x="19103" y="5493"/>
                  </a:lnTo>
                  <a:lnTo>
                    <a:pt x="17437" y="5010"/>
                  </a:lnTo>
                  <a:lnTo>
                    <a:pt x="15706" y="4467"/>
                  </a:lnTo>
                  <a:lnTo>
                    <a:pt x="14039" y="3924"/>
                  </a:lnTo>
                  <a:lnTo>
                    <a:pt x="12373" y="3260"/>
                  </a:lnTo>
                  <a:lnTo>
                    <a:pt x="10770" y="2536"/>
                  </a:lnTo>
                  <a:lnTo>
                    <a:pt x="9168" y="1811"/>
                  </a:lnTo>
                  <a:lnTo>
                    <a:pt x="7629" y="1027"/>
                  </a:lnTo>
                  <a:lnTo>
                    <a:pt x="6091" y="1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address a Valentine*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Valentine will need 2 things on the envelope:</a:t>
            </a:r>
          </a:p>
          <a:p>
            <a:pPr marL="342900" marR="0" lvl="0" indent="-342900" algn="l" rtl="0"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To: ( the person’s name the valentine is for)</a:t>
            </a:r>
          </a:p>
          <a:p>
            <a:pPr marL="342900" marR="0" lvl="0" indent="-342900" algn="l" rtl="0"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Where: ( the name of the class room or place where the valentine is to be delivered)</a:t>
            </a:r>
          </a:p>
          <a:p>
            <a:pPr marL="342900" marR="0" lvl="0" indent="-342900" algn="l" rtl="0">
              <a:spcBef>
                <a:spcPts val="592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29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92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29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9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if any info is missing, the valentine will not be delivered!</a:t>
            </a:r>
          </a:p>
        </p:txBody>
      </p:sp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5200" y="5486400"/>
            <a:ext cx="1289898" cy="1209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Classroom Addresses Examples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36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endParaRPr lang="en-US" sz="28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KH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is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Ms. Horton’s Kindergarten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1B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is Ms. 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Blackburn 1st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4G – is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Mrs.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Kapeller’s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4</a:t>
            </a:r>
            <a:r>
              <a:rPr lang="en-US" sz="2800" b="0" i="0" u="none" strike="noStrike" cap="none" baseline="30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Important Addresses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other important people in the school, please send the valentine to their room.  For example:</a:t>
            </a:r>
          </a:p>
          <a:p>
            <a:pPr marL="342900" marR="0" lvl="0" indent="-342900" algn="l" rtl="0"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 Room – for your art teacher</a:t>
            </a:r>
          </a:p>
          <a:p>
            <a:pPr marL="342900" marR="0" lvl="0" indent="-342900" algn="l" rtl="0"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 Room – for music teacher</a:t>
            </a:r>
          </a:p>
          <a:p>
            <a:pPr marL="342900" marR="0" lvl="0" indent="-342900" algn="l" rtl="0"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Office – for the office ladies</a:t>
            </a:r>
          </a:p>
          <a:p>
            <a:pPr marL="342900" marR="0" lvl="0" indent="-342900" algn="l" rtl="0"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Nurse – for the nurse</a:t>
            </a:r>
          </a:p>
          <a:p>
            <a:pPr marL="342900" marR="0" lvl="0" indent="-342900" algn="l" rtl="0"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Café – for the cooks and café workers</a:t>
            </a:r>
          </a:p>
          <a:p>
            <a:pPr marL="342900" marR="0" lvl="0" indent="-342900" algn="l" rtl="0"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lang="en-US" sz="2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Gym – for PE teacher</a:t>
            </a:r>
          </a:p>
          <a:p>
            <a:pPr marL="342900" marR="0" lvl="0" indent="-342900" algn="l" rtl="0">
              <a:spcBef>
                <a:spcPts val="592"/>
              </a:spcBef>
              <a:buClr>
                <a:schemeClr val="dk1"/>
              </a:buClr>
              <a:buSzPct val="98666"/>
              <a:buFont typeface="Calibri"/>
              <a:buNone/>
            </a:pPr>
            <a:endParaRPr sz="29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for School Valentines ONLY!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try and mail a Valentine to your Grandma in the School Valentine Express!  You will have to use the real mail to do this! Why?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mail Valentines to people in your own class in the Valentine Express!  This will create too much mail!  Deliver those yourself in your classroom.</a:t>
            </a:r>
          </a:p>
        </p:txBody>
      </p:sp>
      <p:grpSp>
        <p:nvGrpSpPr>
          <p:cNvPr id="200" name="Shape 200"/>
          <p:cNvGrpSpPr/>
          <p:nvPr/>
        </p:nvGrpSpPr>
        <p:grpSpPr>
          <a:xfrm>
            <a:off x="3733800" y="5426217"/>
            <a:ext cx="1799874" cy="1796765"/>
            <a:chOff x="0" y="26275"/>
            <a:chExt cx="2973525" cy="2947450"/>
          </a:xfrm>
        </p:grpSpPr>
        <p:sp>
          <p:nvSpPr>
            <p:cNvPr id="201" name="Shape 201"/>
            <p:cNvSpPr/>
            <p:nvPr/>
          </p:nvSpPr>
          <p:spPr>
            <a:xfrm>
              <a:off x="0" y="26275"/>
              <a:ext cx="2973525" cy="2947450"/>
            </a:xfrm>
            <a:custGeom>
              <a:avLst/>
              <a:gdLst/>
              <a:ahLst/>
              <a:cxnLst/>
              <a:rect l="0" t="0" r="0" b="0"/>
              <a:pathLst>
                <a:path w="118941" h="117898" extrusionOk="0">
                  <a:moveTo>
                    <a:pt x="0" y="117897"/>
                  </a:moveTo>
                  <a:lnTo>
                    <a:pt x="118941" y="117897"/>
                  </a:lnTo>
                  <a:lnTo>
                    <a:pt x="118941" y="1"/>
                  </a:lnTo>
                  <a:lnTo>
                    <a:pt x="0" y="1"/>
                  </a:lnTo>
                  <a:lnTo>
                    <a:pt x="0" y="117897"/>
                  </a:lnTo>
                  <a:lnTo>
                    <a:pt x="0" y="117897"/>
                  </a:lnTo>
                  <a:close/>
                </a:path>
              </a:pathLst>
            </a:custGeom>
            <a:solidFill>
              <a:srgbClr val="FF918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16500" y="163000"/>
              <a:ext cx="2724650" cy="2677950"/>
            </a:xfrm>
            <a:custGeom>
              <a:avLst/>
              <a:gdLst/>
              <a:ahLst/>
              <a:cxnLst/>
              <a:rect l="0" t="0" r="0" b="0"/>
              <a:pathLst>
                <a:path w="108986" h="107118" extrusionOk="0">
                  <a:moveTo>
                    <a:pt x="9797" y="104435"/>
                  </a:moveTo>
                  <a:lnTo>
                    <a:pt x="9797" y="104698"/>
                  </a:lnTo>
                  <a:lnTo>
                    <a:pt x="9797" y="105014"/>
                  </a:lnTo>
                  <a:lnTo>
                    <a:pt x="9797" y="105277"/>
                  </a:lnTo>
                  <a:lnTo>
                    <a:pt x="9797" y="105540"/>
                  </a:lnTo>
                  <a:lnTo>
                    <a:pt x="9797" y="105750"/>
                  </a:lnTo>
                  <a:lnTo>
                    <a:pt x="9797" y="105960"/>
                  </a:lnTo>
                  <a:lnTo>
                    <a:pt x="9797" y="106013"/>
                  </a:lnTo>
                  <a:lnTo>
                    <a:pt x="9797" y="106118"/>
                  </a:lnTo>
                  <a:lnTo>
                    <a:pt x="23778" y="106118"/>
                  </a:lnTo>
                  <a:lnTo>
                    <a:pt x="23778" y="106013"/>
                  </a:lnTo>
                  <a:lnTo>
                    <a:pt x="23778" y="105960"/>
                  </a:lnTo>
                  <a:lnTo>
                    <a:pt x="23778" y="105750"/>
                  </a:lnTo>
                  <a:lnTo>
                    <a:pt x="23778" y="105540"/>
                  </a:lnTo>
                  <a:lnTo>
                    <a:pt x="23778" y="105277"/>
                  </a:lnTo>
                  <a:lnTo>
                    <a:pt x="23778" y="105014"/>
                  </a:lnTo>
                  <a:lnTo>
                    <a:pt x="23778" y="104698"/>
                  </a:lnTo>
                  <a:lnTo>
                    <a:pt x="23778" y="104435"/>
                  </a:lnTo>
                  <a:lnTo>
                    <a:pt x="26479" y="104435"/>
                  </a:lnTo>
                  <a:lnTo>
                    <a:pt x="29391" y="104435"/>
                  </a:lnTo>
                  <a:lnTo>
                    <a:pt x="32304" y="104435"/>
                  </a:lnTo>
                  <a:lnTo>
                    <a:pt x="35375" y="104435"/>
                  </a:lnTo>
                  <a:lnTo>
                    <a:pt x="38447" y="104435"/>
                  </a:lnTo>
                  <a:lnTo>
                    <a:pt x="41624" y="104435"/>
                  </a:lnTo>
                  <a:lnTo>
                    <a:pt x="44802" y="104435"/>
                  </a:lnTo>
                  <a:lnTo>
                    <a:pt x="48138" y="104435"/>
                  </a:lnTo>
                  <a:lnTo>
                    <a:pt x="51368" y="104435"/>
                  </a:lnTo>
                  <a:lnTo>
                    <a:pt x="54652" y="104435"/>
                  </a:lnTo>
                  <a:lnTo>
                    <a:pt x="57935" y="104435"/>
                  </a:lnTo>
                  <a:lnTo>
                    <a:pt x="61271" y="104435"/>
                  </a:lnTo>
                  <a:lnTo>
                    <a:pt x="64502" y="104435"/>
                  </a:lnTo>
                  <a:lnTo>
                    <a:pt x="67732" y="104435"/>
                  </a:lnTo>
                  <a:lnTo>
                    <a:pt x="70856" y="104435"/>
                  </a:lnTo>
                  <a:lnTo>
                    <a:pt x="74034" y="104435"/>
                  </a:lnTo>
                  <a:lnTo>
                    <a:pt x="74034" y="104593"/>
                  </a:lnTo>
                  <a:lnTo>
                    <a:pt x="74034" y="104856"/>
                  </a:lnTo>
                  <a:lnTo>
                    <a:pt x="74034" y="105014"/>
                  </a:lnTo>
                  <a:lnTo>
                    <a:pt x="74034" y="105277"/>
                  </a:lnTo>
                  <a:lnTo>
                    <a:pt x="74034" y="105487"/>
                  </a:lnTo>
                  <a:lnTo>
                    <a:pt x="74034" y="105697"/>
                  </a:lnTo>
                  <a:lnTo>
                    <a:pt x="74034" y="105908"/>
                  </a:lnTo>
                  <a:lnTo>
                    <a:pt x="74034" y="106171"/>
                  </a:lnTo>
                  <a:lnTo>
                    <a:pt x="74034" y="106486"/>
                  </a:lnTo>
                  <a:lnTo>
                    <a:pt x="74034" y="106802"/>
                  </a:lnTo>
                  <a:lnTo>
                    <a:pt x="74034" y="107012"/>
                  </a:lnTo>
                  <a:lnTo>
                    <a:pt x="74034" y="107117"/>
                  </a:lnTo>
                  <a:lnTo>
                    <a:pt x="89073" y="107117"/>
                  </a:lnTo>
                  <a:lnTo>
                    <a:pt x="89073" y="107012"/>
                  </a:lnTo>
                  <a:lnTo>
                    <a:pt x="89073" y="106802"/>
                  </a:lnTo>
                  <a:lnTo>
                    <a:pt x="89073" y="106486"/>
                  </a:lnTo>
                  <a:lnTo>
                    <a:pt x="89073" y="106171"/>
                  </a:lnTo>
                  <a:lnTo>
                    <a:pt x="89073" y="105908"/>
                  </a:lnTo>
                  <a:lnTo>
                    <a:pt x="89073" y="105697"/>
                  </a:lnTo>
                  <a:lnTo>
                    <a:pt x="89073" y="105487"/>
                  </a:lnTo>
                  <a:lnTo>
                    <a:pt x="89073" y="105277"/>
                  </a:lnTo>
                  <a:lnTo>
                    <a:pt x="89073" y="105014"/>
                  </a:lnTo>
                  <a:lnTo>
                    <a:pt x="89073" y="104856"/>
                  </a:lnTo>
                  <a:lnTo>
                    <a:pt x="89073" y="104593"/>
                  </a:lnTo>
                  <a:lnTo>
                    <a:pt x="89073" y="104435"/>
                  </a:lnTo>
                  <a:lnTo>
                    <a:pt x="90927" y="104435"/>
                  </a:lnTo>
                  <a:lnTo>
                    <a:pt x="92727" y="104435"/>
                  </a:lnTo>
                  <a:lnTo>
                    <a:pt x="94422" y="104435"/>
                  </a:lnTo>
                  <a:lnTo>
                    <a:pt x="96064" y="104435"/>
                  </a:lnTo>
                  <a:lnTo>
                    <a:pt x="97494" y="104435"/>
                  </a:lnTo>
                  <a:lnTo>
                    <a:pt x="98923" y="104435"/>
                  </a:lnTo>
                  <a:lnTo>
                    <a:pt x="100247" y="104435"/>
                  </a:lnTo>
                  <a:lnTo>
                    <a:pt x="101412" y="104435"/>
                  </a:lnTo>
                  <a:lnTo>
                    <a:pt x="102472" y="104435"/>
                  </a:lnTo>
                  <a:lnTo>
                    <a:pt x="103372" y="104435"/>
                  </a:lnTo>
                  <a:lnTo>
                    <a:pt x="104166" y="104435"/>
                  </a:lnTo>
                  <a:lnTo>
                    <a:pt x="104908" y="104435"/>
                  </a:lnTo>
                  <a:lnTo>
                    <a:pt x="105437" y="104435"/>
                  </a:lnTo>
                  <a:lnTo>
                    <a:pt x="105808" y="104435"/>
                  </a:lnTo>
                  <a:lnTo>
                    <a:pt x="106020" y="104435"/>
                  </a:lnTo>
                  <a:lnTo>
                    <a:pt x="106126" y="104435"/>
                  </a:lnTo>
                  <a:lnTo>
                    <a:pt x="106126" y="104330"/>
                  </a:lnTo>
                  <a:lnTo>
                    <a:pt x="106126" y="104067"/>
                  </a:lnTo>
                  <a:lnTo>
                    <a:pt x="106126" y="103541"/>
                  </a:lnTo>
                  <a:lnTo>
                    <a:pt x="106126" y="102910"/>
                  </a:lnTo>
                  <a:lnTo>
                    <a:pt x="106126" y="102122"/>
                  </a:lnTo>
                  <a:lnTo>
                    <a:pt x="106126" y="101175"/>
                  </a:lnTo>
                  <a:lnTo>
                    <a:pt x="106126" y="100018"/>
                  </a:lnTo>
                  <a:lnTo>
                    <a:pt x="106126" y="98809"/>
                  </a:lnTo>
                  <a:lnTo>
                    <a:pt x="106126" y="97389"/>
                  </a:lnTo>
                  <a:lnTo>
                    <a:pt x="106126" y="95811"/>
                  </a:lnTo>
                  <a:lnTo>
                    <a:pt x="106126" y="94181"/>
                  </a:lnTo>
                  <a:lnTo>
                    <a:pt x="106126" y="92446"/>
                  </a:lnTo>
                  <a:lnTo>
                    <a:pt x="106126" y="90500"/>
                  </a:lnTo>
                  <a:lnTo>
                    <a:pt x="106126" y="88554"/>
                  </a:lnTo>
                  <a:lnTo>
                    <a:pt x="106126" y="86504"/>
                  </a:lnTo>
                  <a:lnTo>
                    <a:pt x="106126" y="84400"/>
                  </a:lnTo>
                  <a:lnTo>
                    <a:pt x="106496" y="84400"/>
                  </a:lnTo>
                  <a:lnTo>
                    <a:pt x="106867" y="84400"/>
                  </a:lnTo>
                  <a:lnTo>
                    <a:pt x="107185" y="84400"/>
                  </a:lnTo>
                  <a:lnTo>
                    <a:pt x="107502" y="84400"/>
                  </a:lnTo>
                  <a:lnTo>
                    <a:pt x="107767" y="84400"/>
                  </a:lnTo>
                  <a:lnTo>
                    <a:pt x="108032" y="84400"/>
                  </a:lnTo>
                  <a:lnTo>
                    <a:pt x="108138" y="84400"/>
                  </a:lnTo>
                  <a:lnTo>
                    <a:pt x="108191" y="84400"/>
                  </a:lnTo>
                  <a:lnTo>
                    <a:pt x="108191" y="70360"/>
                  </a:lnTo>
                  <a:lnTo>
                    <a:pt x="108138" y="70360"/>
                  </a:lnTo>
                  <a:lnTo>
                    <a:pt x="108032" y="70360"/>
                  </a:lnTo>
                  <a:lnTo>
                    <a:pt x="107767" y="70360"/>
                  </a:lnTo>
                  <a:lnTo>
                    <a:pt x="107502" y="70360"/>
                  </a:lnTo>
                  <a:lnTo>
                    <a:pt x="107185" y="70360"/>
                  </a:lnTo>
                  <a:lnTo>
                    <a:pt x="106867" y="70360"/>
                  </a:lnTo>
                  <a:lnTo>
                    <a:pt x="106496" y="70360"/>
                  </a:lnTo>
                  <a:lnTo>
                    <a:pt x="106126" y="70360"/>
                  </a:lnTo>
                  <a:lnTo>
                    <a:pt x="106126" y="67783"/>
                  </a:lnTo>
                  <a:lnTo>
                    <a:pt x="106126" y="65312"/>
                  </a:lnTo>
                  <a:lnTo>
                    <a:pt x="106126" y="62735"/>
                  </a:lnTo>
                  <a:lnTo>
                    <a:pt x="106126" y="60158"/>
                  </a:lnTo>
                  <a:lnTo>
                    <a:pt x="106126" y="57582"/>
                  </a:lnTo>
                  <a:lnTo>
                    <a:pt x="106126" y="55005"/>
                  </a:lnTo>
                  <a:lnTo>
                    <a:pt x="106126" y="52428"/>
                  </a:lnTo>
                  <a:lnTo>
                    <a:pt x="106126" y="49852"/>
                  </a:lnTo>
                  <a:lnTo>
                    <a:pt x="106126" y="47222"/>
                  </a:lnTo>
                  <a:lnTo>
                    <a:pt x="106126" y="44646"/>
                  </a:lnTo>
                  <a:lnTo>
                    <a:pt x="106126" y="42069"/>
                  </a:lnTo>
                  <a:lnTo>
                    <a:pt x="106126" y="39545"/>
                  </a:lnTo>
                  <a:lnTo>
                    <a:pt x="106126" y="37021"/>
                  </a:lnTo>
                  <a:lnTo>
                    <a:pt x="106126" y="34549"/>
                  </a:lnTo>
                  <a:lnTo>
                    <a:pt x="106126" y="32183"/>
                  </a:lnTo>
                  <a:lnTo>
                    <a:pt x="106126" y="29817"/>
                  </a:lnTo>
                  <a:lnTo>
                    <a:pt x="106390" y="29817"/>
                  </a:lnTo>
                  <a:lnTo>
                    <a:pt x="106655" y="29817"/>
                  </a:lnTo>
                  <a:lnTo>
                    <a:pt x="106867" y="29817"/>
                  </a:lnTo>
                  <a:lnTo>
                    <a:pt x="107185" y="29817"/>
                  </a:lnTo>
                  <a:lnTo>
                    <a:pt x="107396" y="29817"/>
                  </a:lnTo>
                  <a:lnTo>
                    <a:pt x="107661" y="29817"/>
                  </a:lnTo>
                  <a:lnTo>
                    <a:pt x="107820" y="29817"/>
                  </a:lnTo>
                  <a:lnTo>
                    <a:pt x="108085" y="29817"/>
                  </a:lnTo>
                  <a:lnTo>
                    <a:pt x="108403" y="29817"/>
                  </a:lnTo>
                  <a:lnTo>
                    <a:pt x="108667" y="29817"/>
                  </a:lnTo>
                  <a:lnTo>
                    <a:pt x="108879" y="29817"/>
                  </a:lnTo>
                  <a:lnTo>
                    <a:pt x="108985" y="29817"/>
                  </a:lnTo>
                  <a:lnTo>
                    <a:pt x="108985" y="19510"/>
                  </a:lnTo>
                  <a:lnTo>
                    <a:pt x="108879" y="19510"/>
                  </a:lnTo>
                  <a:lnTo>
                    <a:pt x="108667" y="19510"/>
                  </a:lnTo>
                  <a:lnTo>
                    <a:pt x="108403" y="19510"/>
                  </a:lnTo>
                  <a:lnTo>
                    <a:pt x="108085" y="19510"/>
                  </a:lnTo>
                  <a:lnTo>
                    <a:pt x="107820" y="19510"/>
                  </a:lnTo>
                  <a:lnTo>
                    <a:pt x="107661" y="19510"/>
                  </a:lnTo>
                  <a:lnTo>
                    <a:pt x="107396" y="19510"/>
                  </a:lnTo>
                  <a:lnTo>
                    <a:pt x="107185" y="19510"/>
                  </a:lnTo>
                  <a:lnTo>
                    <a:pt x="106867" y="19510"/>
                  </a:lnTo>
                  <a:lnTo>
                    <a:pt x="106655" y="19510"/>
                  </a:lnTo>
                  <a:lnTo>
                    <a:pt x="106390" y="19510"/>
                  </a:lnTo>
                  <a:lnTo>
                    <a:pt x="106126" y="19510"/>
                  </a:lnTo>
                  <a:lnTo>
                    <a:pt x="106126" y="17564"/>
                  </a:lnTo>
                  <a:lnTo>
                    <a:pt x="106126" y="15829"/>
                  </a:lnTo>
                  <a:lnTo>
                    <a:pt x="106126" y="14146"/>
                  </a:lnTo>
                  <a:lnTo>
                    <a:pt x="106126" y="12569"/>
                  </a:lnTo>
                  <a:lnTo>
                    <a:pt x="106126" y="10991"/>
                  </a:lnTo>
                  <a:lnTo>
                    <a:pt x="106126" y="9624"/>
                  </a:lnTo>
                  <a:lnTo>
                    <a:pt x="106126" y="8362"/>
                  </a:lnTo>
                  <a:lnTo>
                    <a:pt x="106126" y="7205"/>
                  </a:lnTo>
                  <a:lnTo>
                    <a:pt x="106126" y="6101"/>
                  </a:lnTo>
                  <a:lnTo>
                    <a:pt x="106126" y="5154"/>
                  </a:lnTo>
                  <a:lnTo>
                    <a:pt x="106126" y="4365"/>
                  </a:lnTo>
                  <a:lnTo>
                    <a:pt x="106126" y="3682"/>
                  </a:lnTo>
                  <a:lnTo>
                    <a:pt x="106126" y="3156"/>
                  </a:lnTo>
                  <a:lnTo>
                    <a:pt x="106126" y="2788"/>
                  </a:lnTo>
                  <a:lnTo>
                    <a:pt x="106126" y="2577"/>
                  </a:lnTo>
                  <a:lnTo>
                    <a:pt x="106126" y="2525"/>
                  </a:lnTo>
                  <a:lnTo>
                    <a:pt x="106020" y="2525"/>
                  </a:lnTo>
                  <a:lnTo>
                    <a:pt x="105755" y="2525"/>
                  </a:lnTo>
                  <a:lnTo>
                    <a:pt x="105437" y="2525"/>
                  </a:lnTo>
                  <a:lnTo>
                    <a:pt x="105225" y="2525"/>
                  </a:lnTo>
                  <a:lnTo>
                    <a:pt x="104908" y="2525"/>
                  </a:lnTo>
                  <a:lnTo>
                    <a:pt x="104590" y="2525"/>
                  </a:lnTo>
                  <a:lnTo>
                    <a:pt x="104219" y="2525"/>
                  </a:lnTo>
                  <a:lnTo>
                    <a:pt x="103795" y="2525"/>
                  </a:lnTo>
                  <a:lnTo>
                    <a:pt x="103319" y="2525"/>
                  </a:lnTo>
                  <a:lnTo>
                    <a:pt x="102842" y="2525"/>
                  </a:lnTo>
                  <a:lnTo>
                    <a:pt x="102313" y="2525"/>
                  </a:lnTo>
                  <a:lnTo>
                    <a:pt x="101730" y="2525"/>
                  </a:lnTo>
                  <a:lnTo>
                    <a:pt x="101095" y="2525"/>
                  </a:lnTo>
                  <a:lnTo>
                    <a:pt x="100512" y="2525"/>
                  </a:lnTo>
                  <a:lnTo>
                    <a:pt x="100512" y="2262"/>
                  </a:lnTo>
                  <a:lnTo>
                    <a:pt x="100512" y="1999"/>
                  </a:lnTo>
                  <a:lnTo>
                    <a:pt x="100512" y="1736"/>
                  </a:lnTo>
                  <a:lnTo>
                    <a:pt x="100512" y="1526"/>
                  </a:lnTo>
                  <a:lnTo>
                    <a:pt x="100512" y="1105"/>
                  </a:lnTo>
                  <a:lnTo>
                    <a:pt x="100512" y="737"/>
                  </a:lnTo>
                  <a:lnTo>
                    <a:pt x="100512" y="421"/>
                  </a:lnTo>
                  <a:lnTo>
                    <a:pt x="100512" y="158"/>
                  </a:lnTo>
                  <a:lnTo>
                    <a:pt x="100512" y="1"/>
                  </a:lnTo>
                  <a:lnTo>
                    <a:pt x="72498" y="1"/>
                  </a:lnTo>
                  <a:lnTo>
                    <a:pt x="72498" y="158"/>
                  </a:lnTo>
                  <a:lnTo>
                    <a:pt x="72498" y="421"/>
                  </a:lnTo>
                  <a:lnTo>
                    <a:pt x="72498" y="737"/>
                  </a:lnTo>
                  <a:lnTo>
                    <a:pt x="72498" y="1105"/>
                  </a:lnTo>
                  <a:lnTo>
                    <a:pt x="72498" y="1526"/>
                  </a:lnTo>
                  <a:lnTo>
                    <a:pt x="72498" y="1736"/>
                  </a:lnTo>
                  <a:lnTo>
                    <a:pt x="72498" y="1999"/>
                  </a:lnTo>
                  <a:lnTo>
                    <a:pt x="72498" y="2262"/>
                  </a:lnTo>
                  <a:lnTo>
                    <a:pt x="72498" y="2525"/>
                  </a:lnTo>
                  <a:lnTo>
                    <a:pt x="46337" y="2525"/>
                  </a:lnTo>
                  <a:lnTo>
                    <a:pt x="46337" y="2262"/>
                  </a:lnTo>
                  <a:lnTo>
                    <a:pt x="46337" y="2051"/>
                  </a:lnTo>
                  <a:lnTo>
                    <a:pt x="46337" y="1841"/>
                  </a:lnTo>
                  <a:lnTo>
                    <a:pt x="46337" y="1631"/>
                  </a:lnTo>
                  <a:lnTo>
                    <a:pt x="46337" y="1263"/>
                  </a:lnTo>
                  <a:lnTo>
                    <a:pt x="46337" y="1000"/>
                  </a:lnTo>
                  <a:lnTo>
                    <a:pt x="46337" y="737"/>
                  </a:lnTo>
                  <a:lnTo>
                    <a:pt x="46337" y="526"/>
                  </a:lnTo>
                  <a:lnTo>
                    <a:pt x="46337" y="421"/>
                  </a:lnTo>
                  <a:lnTo>
                    <a:pt x="19276" y="421"/>
                  </a:lnTo>
                  <a:lnTo>
                    <a:pt x="19276" y="526"/>
                  </a:lnTo>
                  <a:lnTo>
                    <a:pt x="19276" y="737"/>
                  </a:lnTo>
                  <a:lnTo>
                    <a:pt x="19276" y="1000"/>
                  </a:lnTo>
                  <a:lnTo>
                    <a:pt x="19276" y="1263"/>
                  </a:lnTo>
                  <a:lnTo>
                    <a:pt x="19276" y="1631"/>
                  </a:lnTo>
                  <a:lnTo>
                    <a:pt x="19276" y="1841"/>
                  </a:lnTo>
                  <a:lnTo>
                    <a:pt x="19276" y="2051"/>
                  </a:lnTo>
                  <a:lnTo>
                    <a:pt x="19276" y="2262"/>
                  </a:lnTo>
                  <a:lnTo>
                    <a:pt x="19276" y="2525"/>
                  </a:lnTo>
                  <a:lnTo>
                    <a:pt x="17476" y="2525"/>
                  </a:lnTo>
                  <a:lnTo>
                    <a:pt x="15781" y="2525"/>
                  </a:lnTo>
                  <a:lnTo>
                    <a:pt x="14140" y="2525"/>
                  </a:lnTo>
                  <a:lnTo>
                    <a:pt x="12604" y="2525"/>
                  </a:lnTo>
                  <a:lnTo>
                    <a:pt x="11121" y="2525"/>
                  </a:lnTo>
                  <a:lnTo>
                    <a:pt x="9850" y="2525"/>
                  </a:lnTo>
                  <a:lnTo>
                    <a:pt x="8579" y="2525"/>
                  </a:lnTo>
                  <a:lnTo>
                    <a:pt x="7520" y="2525"/>
                  </a:lnTo>
                  <a:lnTo>
                    <a:pt x="6461" y="2525"/>
                  </a:lnTo>
                  <a:lnTo>
                    <a:pt x="5614" y="2525"/>
                  </a:lnTo>
                  <a:lnTo>
                    <a:pt x="4819" y="2525"/>
                  </a:lnTo>
                  <a:lnTo>
                    <a:pt x="4184" y="2525"/>
                  </a:lnTo>
                  <a:lnTo>
                    <a:pt x="3707" y="2525"/>
                  </a:lnTo>
                  <a:lnTo>
                    <a:pt x="3389" y="2525"/>
                  </a:lnTo>
                  <a:lnTo>
                    <a:pt x="3125" y="2525"/>
                  </a:lnTo>
                  <a:lnTo>
                    <a:pt x="3072" y="2525"/>
                  </a:lnTo>
                  <a:lnTo>
                    <a:pt x="3072" y="2577"/>
                  </a:lnTo>
                  <a:lnTo>
                    <a:pt x="3072" y="2840"/>
                  </a:lnTo>
                  <a:lnTo>
                    <a:pt x="3072" y="2998"/>
                  </a:lnTo>
                  <a:lnTo>
                    <a:pt x="3072" y="3261"/>
                  </a:lnTo>
                  <a:lnTo>
                    <a:pt x="3072" y="3524"/>
                  </a:lnTo>
                  <a:lnTo>
                    <a:pt x="3072" y="3839"/>
                  </a:lnTo>
                  <a:lnTo>
                    <a:pt x="3072" y="4155"/>
                  </a:lnTo>
                  <a:lnTo>
                    <a:pt x="3072" y="4576"/>
                  </a:lnTo>
                  <a:lnTo>
                    <a:pt x="3072" y="4996"/>
                  </a:lnTo>
                  <a:lnTo>
                    <a:pt x="3072" y="5469"/>
                  </a:lnTo>
                  <a:lnTo>
                    <a:pt x="3072" y="5943"/>
                  </a:lnTo>
                  <a:lnTo>
                    <a:pt x="3072" y="6469"/>
                  </a:lnTo>
                  <a:lnTo>
                    <a:pt x="3072" y="7047"/>
                  </a:lnTo>
                  <a:lnTo>
                    <a:pt x="3072" y="7678"/>
                  </a:lnTo>
                  <a:lnTo>
                    <a:pt x="2754" y="7678"/>
                  </a:lnTo>
                  <a:lnTo>
                    <a:pt x="2542" y="7678"/>
                  </a:lnTo>
                  <a:lnTo>
                    <a:pt x="2224" y="7678"/>
                  </a:lnTo>
                  <a:lnTo>
                    <a:pt x="1960" y="7678"/>
                  </a:lnTo>
                  <a:lnTo>
                    <a:pt x="1695" y="7678"/>
                  </a:lnTo>
                  <a:lnTo>
                    <a:pt x="1430" y="7678"/>
                  </a:lnTo>
                  <a:lnTo>
                    <a:pt x="1165" y="7678"/>
                  </a:lnTo>
                  <a:lnTo>
                    <a:pt x="953" y="7678"/>
                  </a:lnTo>
                  <a:lnTo>
                    <a:pt x="742" y="7678"/>
                  </a:lnTo>
                  <a:lnTo>
                    <a:pt x="530" y="7678"/>
                  </a:lnTo>
                  <a:lnTo>
                    <a:pt x="318" y="7678"/>
                  </a:lnTo>
                  <a:lnTo>
                    <a:pt x="212" y="7678"/>
                  </a:lnTo>
                  <a:lnTo>
                    <a:pt x="0" y="7678"/>
                  </a:lnTo>
                  <a:lnTo>
                    <a:pt x="0" y="7678"/>
                  </a:lnTo>
                  <a:lnTo>
                    <a:pt x="0" y="21298"/>
                  </a:lnTo>
                  <a:lnTo>
                    <a:pt x="0" y="21298"/>
                  </a:lnTo>
                  <a:lnTo>
                    <a:pt x="212" y="21298"/>
                  </a:lnTo>
                  <a:lnTo>
                    <a:pt x="318" y="21298"/>
                  </a:lnTo>
                  <a:lnTo>
                    <a:pt x="530" y="21298"/>
                  </a:lnTo>
                  <a:lnTo>
                    <a:pt x="742" y="21298"/>
                  </a:lnTo>
                  <a:lnTo>
                    <a:pt x="953" y="21298"/>
                  </a:lnTo>
                  <a:lnTo>
                    <a:pt x="1165" y="21298"/>
                  </a:lnTo>
                  <a:lnTo>
                    <a:pt x="1430" y="21298"/>
                  </a:lnTo>
                  <a:lnTo>
                    <a:pt x="1695" y="21298"/>
                  </a:lnTo>
                  <a:lnTo>
                    <a:pt x="1960" y="21298"/>
                  </a:lnTo>
                  <a:lnTo>
                    <a:pt x="2224" y="21298"/>
                  </a:lnTo>
                  <a:lnTo>
                    <a:pt x="2542" y="21298"/>
                  </a:lnTo>
                  <a:lnTo>
                    <a:pt x="2754" y="21298"/>
                  </a:lnTo>
                  <a:lnTo>
                    <a:pt x="3072" y="21298"/>
                  </a:lnTo>
                  <a:lnTo>
                    <a:pt x="3072" y="23506"/>
                  </a:lnTo>
                  <a:lnTo>
                    <a:pt x="3072" y="25820"/>
                  </a:lnTo>
                  <a:lnTo>
                    <a:pt x="3072" y="28239"/>
                  </a:lnTo>
                  <a:lnTo>
                    <a:pt x="3072" y="30711"/>
                  </a:lnTo>
                  <a:lnTo>
                    <a:pt x="3072" y="33235"/>
                  </a:lnTo>
                  <a:lnTo>
                    <a:pt x="3072" y="35864"/>
                  </a:lnTo>
                  <a:lnTo>
                    <a:pt x="3072" y="38493"/>
                  </a:lnTo>
                  <a:lnTo>
                    <a:pt x="3072" y="41228"/>
                  </a:lnTo>
                  <a:lnTo>
                    <a:pt x="3072" y="43909"/>
                  </a:lnTo>
                  <a:lnTo>
                    <a:pt x="3072" y="46644"/>
                  </a:lnTo>
                  <a:lnTo>
                    <a:pt x="3072" y="49431"/>
                  </a:lnTo>
                  <a:lnTo>
                    <a:pt x="3072" y="52218"/>
                  </a:lnTo>
                  <a:lnTo>
                    <a:pt x="3072" y="55005"/>
                  </a:lnTo>
                  <a:lnTo>
                    <a:pt x="3072" y="57739"/>
                  </a:lnTo>
                  <a:lnTo>
                    <a:pt x="3072" y="60526"/>
                  </a:lnTo>
                  <a:lnTo>
                    <a:pt x="3072" y="63261"/>
                  </a:lnTo>
                  <a:lnTo>
                    <a:pt x="2754" y="63261"/>
                  </a:lnTo>
                  <a:lnTo>
                    <a:pt x="2489" y="63261"/>
                  </a:lnTo>
                  <a:lnTo>
                    <a:pt x="2171" y="63261"/>
                  </a:lnTo>
                  <a:lnTo>
                    <a:pt x="1907" y="63261"/>
                  </a:lnTo>
                  <a:lnTo>
                    <a:pt x="1589" y="63261"/>
                  </a:lnTo>
                  <a:lnTo>
                    <a:pt x="1377" y="63261"/>
                  </a:lnTo>
                  <a:lnTo>
                    <a:pt x="1112" y="63261"/>
                  </a:lnTo>
                  <a:lnTo>
                    <a:pt x="953" y="63261"/>
                  </a:lnTo>
                  <a:lnTo>
                    <a:pt x="689" y="63261"/>
                  </a:lnTo>
                  <a:lnTo>
                    <a:pt x="477" y="63261"/>
                  </a:lnTo>
                  <a:lnTo>
                    <a:pt x="318" y="63261"/>
                  </a:lnTo>
                  <a:lnTo>
                    <a:pt x="212" y="63261"/>
                  </a:lnTo>
                  <a:lnTo>
                    <a:pt x="0" y="63261"/>
                  </a:lnTo>
                  <a:lnTo>
                    <a:pt x="0" y="63261"/>
                  </a:lnTo>
                  <a:lnTo>
                    <a:pt x="0" y="84926"/>
                  </a:lnTo>
                  <a:lnTo>
                    <a:pt x="0" y="84926"/>
                  </a:lnTo>
                  <a:lnTo>
                    <a:pt x="212" y="84926"/>
                  </a:lnTo>
                  <a:lnTo>
                    <a:pt x="318" y="84926"/>
                  </a:lnTo>
                  <a:lnTo>
                    <a:pt x="477" y="84926"/>
                  </a:lnTo>
                  <a:lnTo>
                    <a:pt x="689" y="84926"/>
                  </a:lnTo>
                  <a:lnTo>
                    <a:pt x="953" y="84926"/>
                  </a:lnTo>
                  <a:lnTo>
                    <a:pt x="1112" y="84926"/>
                  </a:lnTo>
                  <a:lnTo>
                    <a:pt x="1377" y="84926"/>
                  </a:lnTo>
                  <a:lnTo>
                    <a:pt x="1589" y="84926"/>
                  </a:lnTo>
                  <a:lnTo>
                    <a:pt x="1907" y="84926"/>
                  </a:lnTo>
                  <a:lnTo>
                    <a:pt x="2171" y="84926"/>
                  </a:lnTo>
                  <a:lnTo>
                    <a:pt x="2489" y="84926"/>
                  </a:lnTo>
                  <a:lnTo>
                    <a:pt x="2754" y="84926"/>
                  </a:lnTo>
                  <a:lnTo>
                    <a:pt x="3072" y="84926"/>
                  </a:lnTo>
                  <a:lnTo>
                    <a:pt x="3072" y="104435"/>
                  </a:lnTo>
                  <a:lnTo>
                    <a:pt x="3178" y="104435"/>
                  </a:lnTo>
                  <a:lnTo>
                    <a:pt x="3284" y="104435"/>
                  </a:lnTo>
                  <a:lnTo>
                    <a:pt x="3548" y="104435"/>
                  </a:lnTo>
                  <a:lnTo>
                    <a:pt x="3707" y="104435"/>
                  </a:lnTo>
                  <a:lnTo>
                    <a:pt x="4025" y="104435"/>
                  </a:lnTo>
                  <a:lnTo>
                    <a:pt x="4396" y="104435"/>
                  </a:lnTo>
                  <a:lnTo>
                    <a:pt x="4819" y="104435"/>
                  </a:lnTo>
                  <a:lnTo>
                    <a:pt x="5296" y="104435"/>
                  </a:lnTo>
                  <a:lnTo>
                    <a:pt x="5772" y="104435"/>
                  </a:lnTo>
                  <a:lnTo>
                    <a:pt x="6302" y="104435"/>
                  </a:lnTo>
                  <a:lnTo>
                    <a:pt x="6938" y="104435"/>
                  </a:lnTo>
                  <a:lnTo>
                    <a:pt x="7573" y="104435"/>
                  </a:lnTo>
                  <a:lnTo>
                    <a:pt x="8261" y="104435"/>
                  </a:lnTo>
                  <a:lnTo>
                    <a:pt x="8950" y="104435"/>
                  </a:lnTo>
                  <a:lnTo>
                    <a:pt x="9797" y="104435"/>
                  </a:lnTo>
                  <a:lnTo>
                    <a:pt x="9797" y="104435"/>
                  </a:lnTo>
                  <a:close/>
                </a:path>
              </a:pathLst>
            </a:custGeom>
            <a:solidFill>
              <a:srgbClr val="FFD9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811550" y="2253275"/>
              <a:ext cx="341600" cy="315525"/>
            </a:xfrm>
            <a:custGeom>
              <a:avLst/>
              <a:gdLst/>
              <a:ahLst/>
              <a:cxnLst/>
              <a:rect l="0" t="0" r="0" b="0"/>
              <a:pathLst>
                <a:path w="13664" h="12621" extrusionOk="0">
                  <a:moveTo>
                    <a:pt x="5720" y="12095"/>
                  </a:moveTo>
                  <a:lnTo>
                    <a:pt x="5190" y="12253"/>
                  </a:lnTo>
                  <a:lnTo>
                    <a:pt x="4661" y="12463"/>
                  </a:lnTo>
                  <a:lnTo>
                    <a:pt x="4131" y="12568"/>
                  </a:lnTo>
                  <a:lnTo>
                    <a:pt x="3655" y="12621"/>
                  </a:lnTo>
                  <a:lnTo>
                    <a:pt x="3178" y="12568"/>
                  </a:lnTo>
                  <a:lnTo>
                    <a:pt x="2701" y="12516"/>
                  </a:lnTo>
                  <a:lnTo>
                    <a:pt x="2225" y="12358"/>
                  </a:lnTo>
                  <a:lnTo>
                    <a:pt x="1854" y="12148"/>
                  </a:lnTo>
                  <a:lnTo>
                    <a:pt x="1430" y="11885"/>
                  </a:lnTo>
                  <a:lnTo>
                    <a:pt x="1113" y="11569"/>
                  </a:lnTo>
                  <a:lnTo>
                    <a:pt x="795" y="11149"/>
                  </a:lnTo>
                  <a:lnTo>
                    <a:pt x="530" y="10780"/>
                  </a:lnTo>
                  <a:lnTo>
                    <a:pt x="318" y="10255"/>
                  </a:lnTo>
                  <a:lnTo>
                    <a:pt x="159" y="9781"/>
                  </a:lnTo>
                  <a:lnTo>
                    <a:pt x="0" y="9203"/>
                  </a:lnTo>
                  <a:lnTo>
                    <a:pt x="0" y="8677"/>
                  </a:lnTo>
                  <a:lnTo>
                    <a:pt x="0" y="8099"/>
                  </a:lnTo>
                  <a:lnTo>
                    <a:pt x="0" y="7573"/>
                  </a:lnTo>
                  <a:lnTo>
                    <a:pt x="0" y="7047"/>
                  </a:lnTo>
                  <a:lnTo>
                    <a:pt x="106" y="6574"/>
                  </a:lnTo>
                  <a:lnTo>
                    <a:pt x="159" y="6100"/>
                  </a:lnTo>
                  <a:lnTo>
                    <a:pt x="265" y="5627"/>
                  </a:lnTo>
                  <a:lnTo>
                    <a:pt x="371" y="5154"/>
                  </a:lnTo>
                  <a:lnTo>
                    <a:pt x="583" y="4628"/>
                  </a:lnTo>
                  <a:lnTo>
                    <a:pt x="742" y="4155"/>
                  </a:lnTo>
                  <a:lnTo>
                    <a:pt x="954" y="3681"/>
                  </a:lnTo>
                  <a:lnTo>
                    <a:pt x="1166" y="3208"/>
                  </a:lnTo>
                  <a:lnTo>
                    <a:pt x="1483" y="2787"/>
                  </a:lnTo>
                  <a:lnTo>
                    <a:pt x="1695" y="2314"/>
                  </a:lnTo>
                  <a:lnTo>
                    <a:pt x="2013" y="1894"/>
                  </a:lnTo>
                  <a:lnTo>
                    <a:pt x="2331" y="1473"/>
                  </a:lnTo>
                  <a:lnTo>
                    <a:pt x="2701" y="1105"/>
                  </a:lnTo>
                  <a:lnTo>
                    <a:pt x="2807" y="842"/>
                  </a:lnTo>
                  <a:lnTo>
                    <a:pt x="3019" y="631"/>
                  </a:lnTo>
                  <a:lnTo>
                    <a:pt x="3231" y="474"/>
                  </a:lnTo>
                  <a:lnTo>
                    <a:pt x="3496" y="369"/>
                  </a:lnTo>
                  <a:lnTo>
                    <a:pt x="3707" y="263"/>
                  </a:lnTo>
                  <a:lnTo>
                    <a:pt x="4025" y="158"/>
                  </a:lnTo>
                  <a:lnTo>
                    <a:pt x="4290" y="106"/>
                  </a:lnTo>
                  <a:lnTo>
                    <a:pt x="4555" y="106"/>
                  </a:lnTo>
                  <a:lnTo>
                    <a:pt x="4820" y="0"/>
                  </a:lnTo>
                  <a:lnTo>
                    <a:pt x="5084" y="0"/>
                  </a:lnTo>
                  <a:lnTo>
                    <a:pt x="5349" y="0"/>
                  </a:lnTo>
                  <a:lnTo>
                    <a:pt x="5614" y="53"/>
                  </a:lnTo>
                  <a:lnTo>
                    <a:pt x="5826" y="53"/>
                  </a:lnTo>
                  <a:lnTo>
                    <a:pt x="6091" y="106"/>
                  </a:lnTo>
                  <a:lnTo>
                    <a:pt x="6302" y="106"/>
                  </a:lnTo>
                  <a:lnTo>
                    <a:pt x="6567" y="158"/>
                  </a:lnTo>
                  <a:lnTo>
                    <a:pt x="7256" y="316"/>
                  </a:lnTo>
                  <a:lnTo>
                    <a:pt x="8050" y="579"/>
                  </a:lnTo>
                  <a:lnTo>
                    <a:pt x="8738" y="894"/>
                  </a:lnTo>
                  <a:lnTo>
                    <a:pt x="9533" y="1263"/>
                  </a:lnTo>
                  <a:lnTo>
                    <a:pt x="10221" y="1578"/>
                  </a:lnTo>
                  <a:lnTo>
                    <a:pt x="10857" y="2051"/>
                  </a:lnTo>
                  <a:lnTo>
                    <a:pt x="11492" y="2525"/>
                  </a:lnTo>
                  <a:lnTo>
                    <a:pt x="12128" y="3156"/>
                  </a:lnTo>
                  <a:lnTo>
                    <a:pt x="12551" y="3681"/>
                  </a:lnTo>
                  <a:lnTo>
                    <a:pt x="12975" y="4312"/>
                  </a:lnTo>
                  <a:lnTo>
                    <a:pt x="13293" y="4891"/>
                  </a:lnTo>
                  <a:lnTo>
                    <a:pt x="13557" y="5627"/>
                  </a:lnTo>
                  <a:lnTo>
                    <a:pt x="13663" y="6258"/>
                  </a:lnTo>
                  <a:lnTo>
                    <a:pt x="13663" y="7047"/>
                  </a:lnTo>
                  <a:lnTo>
                    <a:pt x="13504" y="7731"/>
                  </a:lnTo>
                  <a:lnTo>
                    <a:pt x="13240" y="8572"/>
                  </a:lnTo>
                  <a:lnTo>
                    <a:pt x="13028" y="8835"/>
                  </a:lnTo>
                  <a:lnTo>
                    <a:pt x="12816" y="9150"/>
                  </a:lnTo>
                  <a:lnTo>
                    <a:pt x="12551" y="9361"/>
                  </a:lnTo>
                  <a:lnTo>
                    <a:pt x="12286" y="9571"/>
                  </a:lnTo>
                  <a:lnTo>
                    <a:pt x="11969" y="9676"/>
                  </a:lnTo>
                  <a:lnTo>
                    <a:pt x="11651" y="9834"/>
                  </a:lnTo>
                  <a:lnTo>
                    <a:pt x="11333" y="9939"/>
                  </a:lnTo>
                  <a:lnTo>
                    <a:pt x="10963" y="9992"/>
                  </a:lnTo>
                  <a:lnTo>
                    <a:pt x="10539" y="9992"/>
                  </a:lnTo>
                  <a:lnTo>
                    <a:pt x="10168" y="9992"/>
                  </a:lnTo>
                  <a:lnTo>
                    <a:pt x="9745" y="9939"/>
                  </a:lnTo>
                  <a:lnTo>
                    <a:pt x="9374" y="9887"/>
                  </a:lnTo>
                  <a:lnTo>
                    <a:pt x="8897" y="9781"/>
                  </a:lnTo>
                  <a:lnTo>
                    <a:pt x="8579" y="9676"/>
                  </a:lnTo>
                  <a:lnTo>
                    <a:pt x="8156" y="9466"/>
                  </a:lnTo>
                  <a:lnTo>
                    <a:pt x="7785" y="9308"/>
                  </a:lnTo>
                  <a:lnTo>
                    <a:pt x="7573" y="9518"/>
                  </a:lnTo>
                  <a:lnTo>
                    <a:pt x="7309" y="9887"/>
                  </a:lnTo>
                  <a:lnTo>
                    <a:pt x="7044" y="10307"/>
                  </a:lnTo>
                  <a:lnTo>
                    <a:pt x="6779" y="10728"/>
                  </a:lnTo>
                  <a:lnTo>
                    <a:pt x="6514" y="11096"/>
                  </a:lnTo>
                  <a:lnTo>
                    <a:pt x="6249" y="11517"/>
                  </a:lnTo>
                  <a:lnTo>
                    <a:pt x="5985" y="11832"/>
                  </a:lnTo>
                  <a:lnTo>
                    <a:pt x="5720" y="12095"/>
                  </a:lnTo>
                  <a:lnTo>
                    <a:pt x="5720" y="12095"/>
                  </a:lnTo>
                  <a:close/>
                </a:path>
              </a:pathLst>
            </a:custGeom>
            <a:solidFill>
              <a:srgbClr val="FFABA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683125" y="665200"/>
              <a:ext cx="1619175" cy="1457950"/>
            </a:xfrm>
            <a:custGeom>
              <a:avLst/>
              <a:gdLst/>
              <a:ahLst/>
              <a:cxnLst/>
              <a:rect l="0" t="0" r="0" b="0"/>
              <a:pathLst>
                <a:path w="64767" h="58318" extrusionOk="0">
                  <a:moveTo>
                    <a:pt x="42048" y="368"/>
                  </a:moveTo>
                  <a:lnTo>
                    <a:pt x="44643" y="0"/>
                  </a:lnTo>
                  <a:lnTo>
                    <a:pt x="47185" y="53"/>
                  </a:lnTo>
                  <a:lnTo>
                    <a:pt x="49621" y="421"/>
                  </a:lnTo>
                  <a:lnTo>
                    <a:pt x="52057" y="1157"/>
                  </a:lnTo>
                  <a:lnTo>
                    <a:pt x="54228" y="2104"/>
                  </a:lnTo>
                  <a:lnTo>
                    <a:pt x="56294" y="3366"/>
                  </a:lnTo>
                  <a:lnTo>
                    <a:pt x="58147" y="4891"/>
                  </a:lnTo>
                  <a:lnTo>
                    <a:pt x="59948" y="6679"/>
                  </a:lnTo>
                  <a:lnTo>
                    <a:pt x="61378" y="8572"/>
                  </a:lnTo>
                  <a:lnTo>
                    <a:pt x="62596" y="10728"/>
                  </a:lnTo>
                  <a:lnTo>
                    <a:pt x="63549" y="12989"/>
                  </a:lnTo>
                  <a:lnTo>
                    <a:pt x="64343" y="15460"/>
                  </a:lnTo>
                  <a:lnTo>
                    <a:pt x="64661" y="17984"/>
                  </a:lnTo>
                  <a:lnTo>
                    <a:pt x="64767" y="20666"/>
                  </a:lnTo>
                  <a:lnTo>
                    <a:pt x="64502" y="23348"/>
                  </a:lnTo>
                  <a:lnTo>
                    <a:pt x="63919" y="26188"/>
                  </a:lnTo>
                  <a:lnTo>
                    <a:pt x="63125" y="28554"/>
                  </a:lnTo>
                  <a:lnTo>
                    <a:pt x="62278" y="30920"/>
                  </a:lnTo>
                  <a:lnTo>
                    <a:pt x="61325" y="33182"/>
                  </a:lnTo>
                  <a:lnTo>
                    <a:pt x="60265" y="35390"/>
                  </a:lnTo>
                  <a:lnTo>
                    <a:pt x="59100" y="37494"/>
                  </a:lnTo>
                  <a:lnTo>
                    <a:pt x="57882" y="39597"/>
                  </a:lnTo>
                  <a:lnTo>
                    <a:pt x="56558" y="41543"/>
                  </a:lnTo>
                  <a:lnTo>
                    <a:pt x="55129" y="43488"/>
                  </a:lnTo>
                  <a:lnTo>
                    <a:pt x="53593" y="45276"/>
                  </a:lnTo>
                  <a:lnTo>
                    <a:pt x="52057" y="47117"/>
                  </a:lnTo>
                  <a:lnTo>
                    <a:pt x="50310" y="48800"/>
                  </a:lnTo>
                  <a:lnTo>
                    <a:pt x="48562" y="50482"/>
                  </a:lnTo>
                  <a:lnTo>
                    <a:pt x="46656" y="52060"/>
                  </a:lnTo>
                  <a:lnTo>
                    <a:pt x="44749" y="53637"/>
                  </a:lnTo>
                  <a:lnTo>
                    <a:pt x="42684" y="55110"/>
                  </a:lnTo>
                  <a:lnTo>
                    <a:pt x="40619" y="56582"/>
                  </a:lnTo>
                  <a:lnTo>
                    <a:pt x="39401" y="57213"/>
                  </a:lnTo>
                  <a:lnTo>
                    <a:pt x="38235" y="57686"/>
                  </a:lnTo>
                  <a:lnTo>
                    <a:pt x="37017" y="58002"/>
                  </a:lnTo>
                  <a:lnTo>
                    <a:pt x="35799" y="58265"/>
                  </a:lnTo>
                  <a:lnTo>
                    <a:pt x="34528" y="58318"/>
                  </a:lnTo>
                  <a:lnTo>
                    <a:pt x="33258" y="58265"/>
                  </a:lnTo>
                  <a:lnTo>
                    <a:pt x="32040" y="58107"/>
                  </a:lnTo>
                  <a:lnTo>
                    <a:pt x="30822" y="57897"/>
                  </a:lnTo>
                  <a:lnTo>
                    <a:pt x="29604" y="57529"/>
                  </a:lnTo>
                  <a:lnTo>
                    <a:pt x="28438" y="57213"/>
                  </a:lnTo>
                  <a:lnTo>
                    <a:pt x="27273" y="56793"/>
                  </a:lnTo>
                  <a:lnTo>
                    <a:pt x="26161" y="56372"/>
                  </a:lnTo>
                  <a:lnTo>
                    <a:pt x="25102" y="55899"/>
                  </a:lnTo>
                  <a:lnTo>
                    <a:pt x="24096" y="55478"/>
                  </a:lnTo>
                  <a:lnTo>
                    <a:pt x="23143" y="55005"/>
                  </a:lnTo>
                  <a:lnTo>
                    <a:pt x="22348" y="54637"/>
                  </a:lnTo>
                  <a:lnTo>
                    <a:pt x="19383" y="52428"/>
                  </a:lnTo>
                  <a:lnTo>
                    <a:pt x="16470" y="50062"/>
                  </a:lnTo>
                  <a:lnTo>
                    <a:pt x="13664" y="47432"/>
                  </a:lnTo>
                  <a:lnTo>
                    <a:pt x="11016" y="44645"/>
                  </a:lnTo>
                  <a:lnTo>
                    <a:pt x="8527" y="41648"/>
                  </a:lnTo>
                  <a:lnTo>
                    <a:pt x="6250" y="38545"/>
                  </a:lnTo>
                  <a:lnTo>
                    <a:pt x="4290" y="35338"/>
                  </a:lnTo>
                  <a:lnTo>
                    <a:pt x="2701" y="32025"/>
                  </a:lnTo>
                  <a:lnTo>
                    <a:pt x="1378" y="28659"/>
                  </a:lnTo>
                  <a:lnTo>
                    <a:pt x="424" y="25241"/>
                  </a:lnTo>
                  <a:lnTo>
                    <a:pt x="1" y="21823"/>
                  </a:lnTo>
                  <a:lnTo>
                    <a:pt x="54" y="18458"/>
                  </a:lnTo>
                  <a:lnTo>
                    <a:pt x="583" y="15092"/>
                  </a:lnTo>
                  <a:lnTo>
                    <a:pt x="1748" y="11832"/>
                  </a:lnTo>
                  <a:lnTo>
                    <a:pt x="3496" y="8624"/>
                  </a:lnTo>
                  <a:lnTo>
                    <a:pt x="5932" y="5679"/>
                  </a:lnTo>
                  <a:lnTo>
                    <a:pt x="7150" y="4417"/>
                  </a:lnTo>
                  <a:lnTo>
                    <a:pt x="8527" y="3313"/>
                  </a:lnTo>
                  <a:lnTo>
                    <a:pt x="9957" y="2367"/>
                  </a:lnTo>
                  <a:lnTo>
                    <a:pt x="11492" y="1683"/>
                  </a:lnTo>
                  <a:lnTo>
                    <a:pt x="13028" y="1052"/>
                  </a:lnTo>
                  <a:lnTo>
                    <a:pt x="14670" y="631"/>
                  </a:lnTo>
                  <a:lnTo>
                    <a:pt x="16311" y="421"/>
                  </a:lnTo>
                  <a:lnTo>
                    <a:pt x="18006" y="368"/>
                  </a:lnTo>
                  <a:lnTo>
                    <a:pt x="19648" y="421"/>
                  </a:lnTo>
                  <a:lnTo>
                    <a:pt x="21342" y="736"/>
                  </a:lnTo>
                  <a:lnTo>
                    <a:pt x="22931" y="1157"/>
                  </a:lnTo>
                  <a:lnTo>
                    <a:pt x="24626" y="1841"/>
                  </a:lnTo>
                  <a:lnTo>
                    <a:pt x="26161" y="2630"/>
                  </a:lnTo>
                  <a:lnTo>
                    <a:pt x="27750" y="3629"/>
                  </a:lnTo>
                  <a:lnTo>
                    <a:pt x="29233" y="4838"/>
                  </a:lnTo>
                  <a:lnTo>
                    <a:pt x="30663" y="6258"/>
                  </a:lnTo>
                  <a:lnTo>
                    <a:pt x="31298" y="5890"/>
                  </a:lnTo>
                  <a:lnTo>
                    <a:pt x="31987" y="5522"/>
                  </a:lnTo>
                  <a:lnTo>
                    <a:pt x="32622" y="5101"/>
                  </a:lnTo>
                  <a:lnTo>
                    <a:pt x="33310" y="4680"/>
                  </a:lnTo>
                  <a:lnTo>
                    <a:pt x="33999" y="4260"/>
                  </a:lnTo>
                  <a:lnTo>
                    <a:pt x="34687" y="3786"/>
                  </a:lnTo>
                  <a:lnTo>
                    <a:pt x="35376" y="3313"/>
                  </a:lnTo>
                  <a:lnTo>
                    <a:pt x="36117" y="2945"/>
                  </a:lnTo>
                  <a:lnTo>
                    <a:pt x="36806" y="2472"/>
                  </a:lnTo>
                  <a:lnTo>
                    <a:pt x="37494" y="2051"/>
                  </a:lnTo>
                  <a:lnTo>
                    <a:pt x="38235" y="1683"/>
                  </a:lnTo>
                  <a:lnTo>
                    <a:pt x="38977" y="1315"/>
                  </a:lnTo>
                  <a:lnTo>
                    <a:pt x="39718" y="947"/>
                  </a:lnTo>
                  <a:lnTo>
                    <a:pt x="40460" y="736"/>
                  </a:lnTo>
                  <a:lnTo>
                    <a:pt x="41201" y="474"/>
                  </a:lnTo>
                  <a:lnTo>
                    <a:pt x="42048" y="368"/>
                  </a:lnTo>
                  <a:lnTo>
                    <a:pt x="42048" y="368"/>
                  </a:lnTo>
                  <a:close/>
                </a:path>
              </a:pathLst>
            </a:custGeom>
            <a:solidFill>
              <a:srgbClr val="FF918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1272275" y="946525"/>
              <a:ext cx="308500" cy="257700"/>
            </a:xfrm>
            <a:custGeom>
              <a:avLst/>
              <a:gdLst/>
              <a:ahLst/>
              <a:cxnLst/>
              <a:rect l="0" t="0" r="0" b="0"/>
              <a:pathLst>
                <a:path w="12340" h="10308" extrusionOk="0">
                  <a:moveTo>
                    <a:pt x="8421" y="106"/>
                  </a:moveTo>
                  <a:lnTo>
                    <a:pt x="8897" y="1"/>
                  </a:lnTo>
                  <a:lnTo>
                    <a:pt x="9374" y="1"/>
                  </a:lnTo>
                  <a:lnTo>
                    <a:pt x="9797" y="106"/>
                  </a:lnTo>
                  <a:lnTo>
                    <a:pt x="10221" y="211"/>
                  </a:lnTo>
                  <a:lnTo>
                    <a:pt x="10592" y="316"/>
                  </a:lnTo>
                  <a:lnTo>
                    <a:pt x="11015" y="579"/>
                  </a:lnTo>
                  <a:lnTo>
                    <a:pt x="11333" y="789"/>
                  </a:lnTo>
                  <a:lnTo>
                    <a:pt x="11651" y="1105"/>
                  </a:lnTo>
                  <a:lnTo>
                    <a:pt x="11810" y="1420"/>
                  </a:lnTo>
                  <a:lnTo>
                    <a:pt x="12022" y="1788"/>
                  </a:lnTo>
                  <a:lnTo>
                    <a:pt x="12128" y="2157"/>
                  </a:lnTo>
                  <a:lnTo>
                    <a:pt x="12286" y="2630"/>
                  </a:lnTo>
                  <a:lnTo>
                    <a:pt x="12286" y="3050"/>
                  </a:lnTo>
                  <a:lnTo>
                    <a:pt x="12339" y="3524"/>
                  </a:lnTo>
                  <a:lnTo>
                    <a:pt x="12286" y="3997"/>
                  </a:lnTo>
                  <a:lnTo>
                    <a:pt x="12180" y="4575"/>
                  </a:lnTo>
                  <a:lnTo>
                    <a:pt x="11969" y="4944"/>
                  </a:lnTo>
                  <a:lnTo>
                    <a:pt x="11810" y="5364"/>
                  </a:lnTo>
                  <a:lnTo>
                    <a:pt x="11651" y="5785"/>
                  </a:lnTo>
                  <a:lnTo>
                    <a:pt x="11439" y="6206"/>
                  </a:lnTo>
                  <a:lnTo>
                    <a:pt x="11174" y="6574"/>
                  </a:lnTo>
                  <a:lnTo>
                    <a:pt x="10962" y="6889"/>
                  </a:lnTo>
                  <a:lnTo>
                    <a:pt x="10698" y="7257"/>
                  </a:lnTo>
                  <a:lnTo>
                    <a:pt x="10486" y="7678"/>
                  </a:lnTo>
                  <a:lnTo>
                    <a:pt x="10168" y="7994"/>
                  </a:lnTo>
                  <a:lnTo>
                    <a:pt x="9850" y="8309"/>
                  </a:lnTo>
                  <a:lnTo>
                    <a:pt x="9533" y="8625"/>
                  </a:lnTo>
                  <a:lnTo>
                    <a:pt x="9215" y="8940"/>
                  </a:lnTo>
                  <a:lnTo>
                    <a:pt x="8897" y="9203"/>
                  </a:lnTo>
                  <a:lnTo>
                    <a:pt x="8526" y="9466"/>
                  </a:lnTo>
                  <a:lnTo>
                    <a:pt x="8103" y="9781"/>
                  </a:lnTo>
                  <a:lnTo>
                    <a:pt x="7785" y="10097"/>
                  </a:lnTo>
                  <a:lnTo>
                    <a:pt x="7520" y="10150"/>
                  </a:lnTo>
                  <a:lnTo>
                    <a:pt x="7256" y="10255"/>
                  </a:lnTo>
                  <a:lnTo>
                    <a:pt x="7044" y="10307"/>
                  </a:lnTo>
                  <a:lnTo>
                    <a:pt x="6779" y="10307"/>
                  </a:lnTo>
                  <a:lnTo>
                    <a:pt x="6567" y="10307"/>
                  </a:lnTo>
                  <a:lnTo>
                    <a:pt x="6302" y="10307"/>
                  </a:lnTo>
                  <a:lnTo>
                    <a:pt x="6090" y="10307"/>
                  </a:lnTo>
                  <a:lnTo>
                    <a:pt x="5879" y="10307"/>
                  </a:lnTo>
                  <a:lnTo>
                    <a:pt x="5667" y="10202"/>
                  </a:lnTo>
                  <a:lnTo>
                    <a:pt x="5402" y="10097"/>
                  </a:lnTo>
                  <a:lnTo>
                    <a:pt x="5190" y="10044"/>
                  </a:lnTo>
                  <a:lnTo>
                    <a:pt x="5031" y="9939"/>
                  </a:lnTo>
                  <a:lnTo>
                    <a:pt x="4661" y="9781"/>
                  </a:lnTo>
                  <a:lnTo>
                    <a:pt x="4343" y="9676"/>
                  </a:lnTo>
                  <a:lnTo>
                    <a:pt x="3707" y="9256"/>
                  </a:lnTo>
                  <a:lnTo>
                    <a:pt x="3178" y="8835"/>
                  </a:lnTo>
                  <a:lnTo>
                    <a:pt x="2595" y="8362"/>
                  </a:lnTo>
                  <a:lnTo>
                    <a:pt x="2119" y="7888"/>
                  </a:lnTo>
                  <a:lnTo>
                    <a:pt x="1642" y="7257"/>
                  </a:lnTo>
                  <a:lnTo>
                    <a:pt x="1218" y="6731"/>
                  </a:lnTo>
                  <a:lnTo>
                    <a:pt x="848" y="6100"/>
                  </a:lnTo>
                  <a:lnTo>
                    <a:pt x="583" y="5575"/>
                  </a:lnTo>
                  <a:lnTo>
                    <a:pt x="318" y="4944"/>
                  </a:lnTo>
                  <a:lnTo>
                    <a:pt x="159" y="4313"/>
                  </a:lnTo>
                  <a:lnTo>
                    <a:pt x="0" y="3682"/>
                  </a:lnTo>
                  <a:lnTo>
                    <a:pt x="53" y="3103"/>
                  </a:lnTo>
                  <a:lnTo>
                    <a:pt x="159" y="2525"/>
                  </a:lnTo>
                  <a:lnTo>
                    <a:pt x="371" y="1894"/>
                  </a:lnTo>
                  <a:lnTo>
                    <a:pt x="742" y="1315"/>
                  </a:lnTo>
                  <a:lnTo>
                    <a:pt x="1218" y="842"/>
                  </a:lnTo>
                  <a:lnTo>
                    <a:pt x="1430" y="579"/>
                  </a:lnTo>
                  <a:lnTo>
                    <a:pt x="1642" y="421"/>
                  </a:lnTo>
                  <a:lnTo>
                    <a:pt x="1907" y="263"/>
                  </a:lnTo>
                  <a:lnTo>
                    <a:pt x="2225" y="211"/>
                  </a:lnTo>
                  <a:lnTo>
                    <a:pt x="2489" y="106"/>
                  </a:lnTo>
                  <a:lnTo>
                    <a:pt x="2807" y="158"/>
                  </a:lnTo>
                  <a:lnTo>
                    <a:pt x="3125" y="158"/>
                  </a:lnTo>
                  <a:lnTo>
                    <a:pt x="3496" y="263"/>
                  </a:lnTo>
                  <a:lnTo>
                    <a:pt x="3760" y="316"/>
                  </a:lnTo>
                  <a:lnTo>
                    <a:pt x="4078" y="474"/>
                  </a:lnTo>
                  <a:lnTo>
                    <a:pt x="4396" y="579"/>
                  </a:lnTo>
                  <a:lnTo>
                    <a:pt x="4714" y="789"/>
                  </a:lnTo>
                  <a:lnTo>
                    <a:pt x="5031" y="1000"/>
                  </a:lnTo>
                  <a:lnTo>
                    <a:pt x="5296" y="1263"/>
                  </a:lnTo>
                  <a:lnTo>
                    <a:pt x="5561" y="1473"/>
                  </a:lnTo>
                  <a:lnTo>
                    <a:pt x="5879" y="1736"/>
                  </a:lnTo>
                  <a:lnTo>
                    <a:pt x="6143" y="1578"/>
                  </a:lnTo>
                  <a:lnTo>
                    <a:pt x="6461" y="1368"/>
                  </a:lnTo>
                  <a:lnTo>
                    <a:pt x="6779" y="1105"/>
                  </a:lnTo>
                  <a:lnTo>
                    <a:pt x="7150" y="842"/>
                  </a:lnTo>
                  <a:lnTo>
                    <a:pt x="7467" y="579"/>
                  </a:lnTo>
                  <a:lnTo>
                    <a:pt x="7785" y="316"/>
                  </a:lnTo>
                  <a:lnTo>
                    <a:pt x="8103" y="158"/>
                  </a:lnTo>
                  <a:lnTo>
                    <a:pt x="8421" y="106"/>
                  </a:lnTo>
                  <a:lnTo>
                    <a:pt x="8421" y="106"/>
                  </a:lnTo>
                  <a:close/>
                </a:path>
              </a:pathLst>
            </a:custGeom>
            <a:solidFill>
              <a:srgbClr val="FFD9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889650" y="1038550"/>
              <a:ext cx="307175" cy="257700"/>
            </a:xfrm>
            <a:custGeom>
              <a:avLst/>
              <a:gdLst/>
              <a:ahLst/>
              <a:cxnLst/>
              <a:rect l="0" t="0" r="0" b="0"/>
              <a:pathLst>
                <a:path w="12287" h="10308" extrusionOk="0">
                  <a:moveTo>
                    <a:pt x="8474" y="53"/>
                  </a:moveTo>
                  <a:lnTo>
                    <a:pt x="8898" y="1"/>
                  </a:lnTo>
                  <a:lnTo>
                    <a:pt x="9374" y="1"/>
                  </a:lnTo>
                  <a:lnTo>
                    <a:pt x="9798" y="53"/>
                  </a:lnTo>
                  <a:lnTo>
                    <a:pt x="10275" y="158"/>
                  </a:lnTo>
                  <a:lnTo>
                    <a:pt x="10592" y="316"/>
                  </a:lnTo>
                  <a:lnTo>
                    <a:pt x="10963" y="526"/>
                  </a:lnTo>
                  <a:lnTo>
                    <a:pt x="11281" y="789"/>
                  </a:lnTo>
                  <a:lnTo>
                    <a:pt x="11598" y="1105"/>
                  </a:lnTo>
                  <a:lnTo>
                    <a:pt x="11810" y="1420"/>
                  </a:lnTo>
                  <a:lnTo>
                    <a:pt x="12022" y="1788"/>
                  </a:lnTo>
                  <a:lnTo>
                    <a:pt x="12128" y="2157"/>
                  </a:lnTo>
                  <a:lnTo>
                    <a:pt x="12287" y="2630"/>
                  </a:lnTo>
                  <a:lnTo>
                    <a:pt x="12287" y="3050"/>
                  </a:lnTo>
                  <a:lnTo>
                    <a:pt x="12287" y="3524"/>
                  </a:lnTo>
                  <a:lnTo>
                    <a:pt x="12234" y="3997"/>
                  </a:lnTo>
                  <a:lnTo>
                    <a:pt x="12128" y="4575"/>
                  </a:lnTo>
                  <a:lnTo>
                    <a:pt x="11969" y="4996"/>
                  </a:lnTo>
                  <a:lnTo>
                    <a:pt x="11810" y="5364"/>
                  </a:lnTo>
                  <a:lnTo>
                    <a:pt x="11598" y="5785"/>
                  </a:lnTo>
                  <a:lnTo>
                    <a:pt x="11440" y="6206"/>
                  </a:lnTo>
                  <a:lnTo>
                    <a:pt x="11228" y="6574"/>
                  </a:lnTo>
                  <a:lnTo>
                    <a:pt x="10963" y="6942"/>
                  </a:lnTo>
                  <a:lnTo>
                    <a:pt x="10751" y="7257"/>
                  </a:lnTo>
                  <a:lnTo>
                    <a:pt x="10486" y="7678"/>
                  </a:lnTo>
                  <a:lnTo>
                    <a:pt x="10169" y="7993"/>
                  </a:lnTo>
                  <a:lnTo>
                    <a:pt x="9851" y="8309"/>
                  </a:lnTo>
                  <a:lnTo>
                    <a:pt x="9533" y="8625"/>
                  </a:lnTo>
                  <a:lnTo>
                    <a:pt x="9215" y="8940"/>
                  </a:lnTo>
                  <a:lnTo>
                    <a:pt x="8845" y="9203"/>
                  </a:lnTo>
                  <a:lnTo>
                    <a:pt x="8474" y="9518"/>
                  </a:lnTo>
                  <a:lnTo>
                    <a:pt x="8050" y="9781"/>
                  </a:lnTo>
                  <a:lnTo>
                    <a:pt x="7733" y="10097"/>
                  </a:lnTo>
                  <a:lnTo>
                    <a:pt x="7468" y="10150"/>
                  </a:lnTo>
                  <a:lnTo>
                    <a:pt x="7203" y="10255"/>
                  </a:lnTo>
                  <a:lnTo>
                    <a:pt x="6991" y="10307"/>
                  </a:lnTo>
                  <a:lnTo>
                    <a:pt x="6779" y="10307"/>
                  </a:lnTo>
                  <a:lnTo>
                    <a:pt x="6568" y="10307"/>
                  </a:lnTo>
                  <a:lnTo>
                    <a:pt x="6303" y="10307"/>
                  </a:lnTo>
                  <a:lnTo>
                    <a:pt x="6091" y="10307"/>
                  </a:lnTo>
                  <a:lnTo>
                    <a:pt x="5879" y="10255"/>
                  </a:lnTo>
                  <a:lnTo>
                    <a:pt x="5614" y="10150"/>
                  </a:lnTo>
                  <a:lnTo>
                    <a:pt x="5403" y="10097"/>
                  </a:lnTo>
                  <a:lnTo>
                    <a:pt x="5191" y="9992"/>
                  </a:lnTo>
                  <a:lnTo>
                    <a:pt x="4979" y="9992"/>
                  </a:lnTo>
                  <a:lnTo>
                    <a:pt x="4608" y="9781"/>
                  </a:lnTo>
                  <a:lnTo>
                    <a:pt x="4290" y="9676"/>
                  </a:lnTo>
                  <a:lnTo>
                    <a:pt x="3655" y="9256"/>
                  </a:lnTo>
                  <a:lnTo>
                    <a:pt x="3125" y="8835"/>
                  </a:lnTo>
                  <a:lnTo>
                    <a:pt x="2543" y="8309"/>
                  </a:lnTo>
                  <a:lnTo>
                    <a:pt x="2066" y="7836"/>
                  </a:lnTo>
                  <a:lnTo>
                    <a:pt x="1590" y="7257"/>
                  </a:lnTo>
                  <a:lnTo>
                    <a:pt x="1166" y="6731"/>
                  </a:lnTo>
                  <a:lnTo>
                    <a:pt x="795" y="6100"/>
                  </a:lnTo>
                  <a:lnTo>
                    <a:pt x="531" y="5575"/>
                  </a:lnTo>
                  <a:lnTo>
                    <a:pt x="266" y="4944"/>
                  </a:lnTo>
                  <a:lnTo>
                    <a:pt x="107" y="4313"/>
                  </a:lnTo>
                  <a:lnTo>
                    <a:pt x="1" y="3681"/>
                  </a:lnTo>
                  <a:lnTo>
                    <a:pt x="54" y="3103"/>
                  </a:lnTo>
                  <a:lnTo>
                    <a:pt x="107" y="2472"/>
                  </a:lnTo>
                  <a:lnTo>
                    <a:pt x="372" y="1894"/>
                  </a:lnTo>
                  <a:lnTo>
                    <a:pt x="689" y="1315"/>
                  </a:lnTo>
                  <a:lnTo>
                    <a:pt x="1166" y="789"/>
                  </a:lnTo>
                  <a:lnTo>
                    <a:pt x="1431" y="579"/>
                  </a:lnTo>
                  <a:lnTo>
                    <a:pt x="1643" y="421"/>
                  </a:lnTo>
                  <a:lnTo>
                    <a:pt x="1907" y="263"/>
                  </a:lnTo>
                  <a:lnTo>
                    <a:pt x="2225" y="211"/>
                  </a:lnTo>
                  <a:lnTo>
                    <a:pt x="2543" y="158"/>
                  </a:lnTo>
                  <a:lnTo>
                    <a:pt x="2861" y="158"/>
                  </a:lnTo>
                  <a:lnTo>
                    <a:pt x="3125" y="158"/>
                  </a:lnTo>
                  <a:lnTo>
                    <a:pt x="3496" y="263"/>
                  </a:lnTo>
                  <a:lnTo>
                    <a:pt x="3761" y="316"/>
                  </a:lnTo>
                  <a:lnTo>
                    <a:pt x="4079" y="474"/>
                  </a:lnTo>
                  <a:lnTo>
                    <a:pt x="4396" y="632"/>
                  </a:lnTo>
                  <a:lnTo>
                    <a:pt x="4714" y="789"/>
                  </a:lnTo>
                  <a:lnTo>
                    <a:pt x="4979" y="1000"/>
                  </a:lnTo>
                  <a:lnTo>
                    <a:pt x="5297" y="1263"/>
                  </a:lnTo>
                  <a:lnTo>
                    <a:pt x="5561" y="1473"/>
                  </a:lnTo>
                  <a:lnTo>
                    <a:pt x="5879" y="1788"/>
                  </a:lnTo>
                  <a:lnTo>
                    <a:pt x="6091" y="1578"/>
                  </a:lnTo>
                  <a:lnTo>
                    <a:pt x="6409" y="1368"/>
                  </a:lnTo>
                  <a:lnTo>
                    <a:pt x="6726" y="1105"/>
                  </a:lnTo>
                  <a:lnTo>
                    <a:pt x="7097" y="842"/>
                  </a:lnTo>
                  <a:lnTo>
                    <a:pt x="7415" y="579"/>
                  </a:lnTo>
                  <a:lnTo>
                    <a:pt x="7786" y="316"/>
                  </a:lnTo>
                  <a:lnTo>
                    <a:pt x="8103" y="158"/>
                  </a:lnTo>
                  <a:lnTo>
                    <a:pt x="8474" y="53"/>
                  </a:lnTo>
                  <a:lnTo>
                    <a:pt x="8474" y="53"/>
                  </a:lnTo>
                  <a:close/>
                </a:path>
              </a:pathLst>
            </a:custGeom>
            <a:solidFill>
              <a:srgbClr val="FFD9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1102800" y="1078000"/>
              <a:ext cx="307175" cy="256375"/>
            </a:xfrm>
            <a:custGeom>
              <a:avLst/>
              <a:gdLst/>
              <a:ahLst/>
              <a:cxnLst/>
              <a:rect l="0" t="0" r="0" b="0"/>
              <a:pathLst>
                <a:path w="12287" h="10255" extrusionOk="0">
                  <a:moveTo>
                    <a:pt x="8368" y="53"/>
                  </a:moveTo>
                  <a:lnTo>
                    <a:pt x="8898" y="0"/>
                  </a:lnTo>
                  <a:lnTo>
                    <a:pt x="9374" y="0"/>
                  </a:lnTo>
                  <a:lnTo>
                    <a:pt x="9798" y="0"/>
                  </a:lnTo>
                  <a:lnTo>
                    <a:pt x="10222" y="158"/>
                  </a:lnTo>
                  <a:lnTo>
                    <a:pt x="10592" y="263"/>
                  </a:lnTo>
                  <a:lnTo>
                    <a:pt x="10963" y="473"/>
                  </a:lnTo>
                  <a:lnTo>
                    <a:pt x="11281" y="684"/>
                  </a:lnTo>
                  <a:lnTo>
                    <a:pt x="11599" y="1052"/>
                  </a:lnTo>
                  <a:lnTo>
                    <a:pt x="11810" y="1315"/>
                  </a:lnTo>
                  <a:lnTo>
                    <a:pt x="11969" y="1735"/>
                  </a:lnTo>
                  <a:lnTo>
                    <a:pt x="12128" y="2103"/>
                  </a:lnTo>
                  <a:lnTo>
                    <a:pt x="12287" y="2577"/>
                  </a:lnTo>
                  <a:lnTo>
                    <a:pt x="12287" y="2997"/>
                  </a:lnTo>
                  <a:lnTo>
                    <a:pt x="12287" y="3471"/>
                  </a:lnTo>
                  <a:lnTo>
                    <a:pt x="12287" y="3944"/>
                  </a:lnTo>
                  <a:lnTo>
                    <a:pt x="12181" y="4522"/>
                  </a:lnTo>
                  <a:lnTo>
                    <a:pt x="11969" y="4891"/>
                  </a:lnTo>
                  <a:lnTo>
                    <a:pt x="11810" y="5311"/>
                  </a:lnTo>
                  <a:lnTo>
                    <a:pt x="11651" y="5679"/>
                  </a:lnTo>
                  <a:lnTo>
                    <a:pt x="11440" y="6153"/>
                  </a:lnTo>
                  <a:lnTo>
                    <a:pt x="11175" y="6468"/>
                  </a:lnTo>
                  <a:lnTo>
                    <a:pt x="10963" y="6836"/>
                  </a:lnTo>
                  <a:lnTo>
                    <a:pt x="10698" y="7204"/>
                  </a:lnTo>
                  <a:lnTo>
                    <a:pt x="10486" y="7572"/>
                  </a:lnTo>
                  <a:lnTo>
                    <a:pt x="10169" y="7888"/>
                  </a:lnTo>
                  <a:lnTo>
                    <a:pt x="9851" y="8203"/>
                  </a:lnTo>
                  <a:lnTo>
                    <a:pt x="9533" y="8519"/>
                  </a:lnTo>
                  <a:lnTo>
                    <a:pt x="9215" y="8834"/>
                  </a:lnTo>
                  <a:lnTo>
                    <a:pt x="8845" y="9097"/>
                  </a:lnTo>
                  <a:lnTo>
                    <a:pt x="8474" y="9360"/>
                  </a:lnTo>
                  <a:lnTo>
                    <a:pt x="8050" y="9676"/>
                  </a:lnTo>
                  <a:lnTo>
                    <a:pt x="7733" y="9991"/>
                  </a:lnTo>
                  <a:lnTo>
                    <a:pt x="7468" y="10044"/>
                  </a:lnTo>
                  <a:lnTo>
                    <a:pt x="7256" y="10149"/>
                  </a:lnTo>
                  <a:lnTo>
                    <a:pt x="6991" y="10202"/>
                  </a:lnTo>
                  <a:lnTo>
                    <a:pt x="6779" y="10254"/>
                  </a:lnTo>
                  <a:lnTo>
                    <a:pt x="6568" y="10254"/>
                  </a:lnTo>
                  <a:lnTo>
                    <a:pt x="6303" y="10254"/>
                  </a:lnTo>
                  <a:lnTo>
                    <a:pt x="6091" y="10202"/>
                  </a:lnTo>
                  <a:lnTo>
                    <a:pt x="5879" y="10202"/>
                  </a:lnTo>
                  <a:lnTo>
                    <a:pt x="5667" y="10149"/>
                  </a:lnTo>
                  <a:lnTo>
                    <a:pt x="5403" y="10044"/>
                  </a:lnTo>
                  <a:lnTo>
                    <a:pt x="5191" y="9991"/>
                  </a:lnTo>
                  <a:lnTo>
                    <a:pt x="4979" y="9939"/>
                  </a:lnTo>
                  <a:lnTo>
                    <a:pt x="4608" y="9781"/>
                  </a:lnTo>
                  <a:lnTo>
                    <a:pt x="4290" y="9676"/>
                  </a:lnTo>
                  <a:lnTo>
                    <a:pt x="3708" y="9203"/>
                  </a:lnTo>
                  <a:lnTo>
                    <a:pt x="3125" y="8782"/>
                  </a:lnTo>
                  <a:lnTo>
                    <a:pt x="2596" y="8309"/>
                  </a:lnTo>
                  <a:lnTo>
                    <a:pt x="2066" y="7835"/>
                  </a:lnTo>
                  <a:lnTo>
                    <a:pt x="1590" y="7257"/>
                  </a:lnTo>
                  <a:lnTo>
                    <a:pt x="1166" y="6678"/>
                  </a:lnTo>
                  <a:lnTo>
                    <a:pt x="795" y="6100"/>
                  </a:lnTo>
                  <a:lnTo>
                    <a:pt x="531" y="5522"/>
                  </a:lnTo>
                  <a:lnTo>
                    <a:pt x="266" y="4891"/>
                  </a:lnTo>
                  <a:lnTo>
                    <a:pt x="107" y="4259"/>
                  </a:lnTo>
                  <a:lnTo>
                    <a:pt x="1" y="3681"/>
                  </a:lnTo>
                  <a:lnTo>
                    <a:pt x="1" y="3103"/>
                  </a:lnTo>
                  <a:lnTo>
                    <a:pt x="160" y="2419"/>
                  </a:lnTo>
                  <a:lnTo>
                    <a:pt x="372" y="1841"/>
                  </a:lnTo>
                  <a:lnTo>
                    <a:pt x="742" y="1262"/>
                  </a:lnTo>
                  <a:lnTo>
                    <a:pt x="1219" y="736"/>
                  </a:lnTo>
                  <a:lnTo>
                    <a:pt x="1431" y="526"/>
                  </a:lnTo>
                  <a:lnTo>
                    <a:pt x="1643" y="316"/>
                  </a:lnTo>
                  <a:lnTo>
                    <a:pt x="1907" y="210"/>
                  </a:lnTo>
                  <a:lnTo>
                    <a:pt x="2225" y="158"/>
                  </a:lnTo>
                  <a:lnTo>
                    <a:pt x="2490" y="53"/>
                  </a:lnTo>
                  <a:lnTo>
                    <a:pt x="2808" y="53"/>
                  </a:lnTo>
                  <a:lnTo>
                    <a:pt x="3125" y="53"/>
                  </a:lnTo>
                  <a:lnTo>
                    <a:pt x="3496" y="210"/>
                  </a:lnTo>
                  <a:lnTo>
                    <a:pt x="3761" y="263"/>
                  </a:lnTo>
                  <a:lnTo>
                    <a:pt x="4079" y="368"/>
                  </a:lnTo>
                  <a:lnTo>
                    <a:pt x="4396" y="526"/>
                  </a:lnTo>
                  <a:lnTo>
                    <a:pt x="4714" y="736"/>
                  </a:lnTo>
                  <a:lnTo>
                    <a:pt x="4979" y="894"/>
                  </a:lnTo>
                  <a:lnTo>
                    <a:pt x="5297" y="1157"/>
                  </a:lnTo>
                  <a:lnTo>
                    <a:pt x="5561" y="1367"/>
                  </a:lnTo>
                  <a:lnTo>
                    <a:pt x="5879" y="1630"/>
                  </a:lnTo>
                  <a:lnTo>
                    <a:pt x="6144" y="1472"/>
                  </a:lnTo>
                  <a:lnTo>
                    <a:pt x="6409" y="1262"/>
                  </a:lnTo>
                  <a:lnTo>
                    <a:pt x="6726" y="999"/>
                  </a:lnTo>
                  <a:lnTo>
                    <a:pt x="7097" y="789"/>
                  </a:lnTo>
                  <a:lnTo>
                    <a:pt x="7415" y="526"/>
                  </a:lnTo>
                  <a:lnTo>
                    <a:pt x="7733" y="316"/>
                  </a:lnTo>
                  <a:lnTo>
                    <a:pt x="8050" y="105"/>
                  </a:lnTo>
                  <a:lnTo>
                    <a:pt x="8368" y="53"/>
                  </a:lnTo>
                  <a:lnTo>
                    <a:pt x="8368" y="53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889650" y="1248900"/>
              <a:ext cx="307175" cy="257675"/>
            </a:xfrm>
            <a:custGeom>
              <a:avLst/>
              <a:gdLst/>
              <a:ahLst/>
              <a:cxnLst/>
              <a:rect l="0" t="0" r="0" b="0"/>
              <a:pathLst>
                <a:path w="12287" h="10307" extrusionOk="0">
                  <a:moveTo>
                    <a:pt x="8474" y="105"/>
                  </a:moveTo>
                  <a:lnTo>
                    <a:pt x="8898" y="0"/>
                  </a:lnTo>
                  <a:lnTo>
                    <a:pt x="9374" y="0"/>
                  </a:lnTo>
                  <a:lnTo>
                    <a:pt x="9798" y="53"/>
                  </a:lnTo>
                  <a:lnTo>
                    <a:pt x="10275" y="158"/>
                  </a:lnTo>
                  <a:lnTo>
                    <a:pt x="10592" y="263"/>
                  </a:lnTo>
                  <a:lnTo>
                    <a:pt x="10963" y="526"/>
                  </a:lnTo>
                  <a:lnTo>
                    <a:pt x="11281" y="736"/>
                  </a:lnTo>
                  <a:lnTo>
                    <a:pt x="11598" y="1104"/>
                  </a:lnTo>
                  <a:lnTo>
                    <a:pt x="11810" y="1420"/>
                  </a:lnTo>
                  <a:lnTo>
                    <a:pt x="12022" y="1788"/>
                  </a:lnTo>
                  <a:lnTo>
                    <a:pt x="12128" y="2156"/>
                  </a:lnTo>
                  <a:lnTo>
                    <a:pt x="12287" y="2629"/>
                  </a:lnTo>
                  <a:lnTo>
                    <a:pt x="12287" y="3050"/>
                  </a:lnTo>
                  <a:lnTo>
                    <a:pt x="12287" y="3523"/>
                  </a:lnTo>
                  <a:lnTo>
                    <a:pt x="12234" y="3997"/>
                  </a:lnTo>
                  <a:lnTo>
                    <a:pt x="12128" y="4575"/>
                  </a:lnTo>
                  <a:lnTo>
                    <a:pt x="11969" y="4943"/>
                  </a:lnTo>
                  <a:lnTo>
                    <a:pt x="11810" y="5364"/>
                  </a:lnTo>
                  <a:lnTo>
                    <a:pt x="11598" y="5785"/>
                  </a:lnTo>
                  <a:lnTo>
                    <a:pt x="11440" y="6205"/>
                  </a:lnTo>
                  <a:lnTo>
                    <a:pt x="11228" y="6573"/>
                  </a:lnTo>
                  <a:lnTo>
                    <a:pt x="10963" y="6889"/>
                  </a:lnTo>
                  <a:lnTo>
                    <a:pt x="10751" y="7257"/>
                  </a:lnTo>
                  <a:lnTo>
                    <a:pt x="10486" y="7678"/>
                  </a:lnTo>
                  <a:lnTo>
                    <a:pt x="10169" y="7993"/>
                  </a:lnTo>
                  <a:lnTo>
                    <a:pt x="9851" y="8309"/>
                  </a:lnTo>
                  <a:lnTo>
                    <a:pt x="9533" y="8624"/>
                  </a:lnTo>
                  <a:lnTo>
                    <a:pt x="9215" y="8940"/>
                  </a:lnTo>
                  <a:lnTo>
                    <a:pt x="8845" y="9203"/>
                  </a:lnTo>
                  <a:lnTo>
                    <a:pt x="8474" y="9466"/>
                  </a:lnTo>
                  <a:lnTo>
                    <a:pt x="8050" y="9781"/>
                  </a:lnTo>
                  <a:lnTo>
                    <a:pt x="7733" y="10097"/>
                  </a:lnTo>
                  <a:lnTo>
                    <a:pt x="7468" y="10149"/>
                  </a:lnTo>
                  <a:lnTo>
                    <a:pt x="7203" y="10254"/>
                  </a:lnTo>
                  <a:lnTo>
                    <a:pt x="6991" y="10307"/>
                  </a:lnTo>
                  <a:lnTo>
                    <a:pt x="6779" y="10307"/>
                  </a:lnTo>
                  <a:lnTo>
                    <a:pt x="6568" y="10307"/>
                  </a:lnTo>
                  <a:lnTo>
                    <a:pt x="6303" y="10307"/>
                  </a:lnTo>
                  <a:lnTo>
                    <a:pt x="6091" y="10307"/>
                  </a:lnTo>
                  <a:lnTo>
                    <a:pt x="5879" y="10307"/>
                  </a:lnTo>
                  <a:lnTo>
                    <a:pt x="5614" y="10202"/>
                  </a:lnTo>
                  <a:lnTo>
                    <a:pt x="5403" y="10149"/>
                  </a:lnTo>
                  <a:lnTo>
                    <a:pt x="5191" y="10044"/>
                  </a:lnTo>
                  <a:lnTo>
                    <a:pt x="4979" y="9939"/>
                  </a:lnTo>
                  <a:lnTo>
                    <a:pt x="4608" y="9781"/>
                  </a:lnTo>
                  <a:lnTo>
                    <a:pt x="4290" y="9623"/>
                  </a:lnTo>
                  <a:lnTo>
                    <a:pt x="3655" y="9255"/>
                  </a:lnTo>
                  <a:lnTo>
                    <a:pt x="3125" y="8835"/>
                  </a:lnTo>
                  <a:lnTo>
                    <a:pt x="2543" y="8309"/>
                  </a:lnTo>
                  <a:lnTo>
                    <a:pt x="2066" y="7835"/>
                  </a:lnTo>
                  <a:lnTo>
                    <a:pt x="1590" y="7257"/>
                  </a:lnTo>
                  <a:lnTo>
                    <a:pt x="1166" y="6731"/>
                  </a:lnTo>
                  <a:lnTo>
                    <a:pt x="795" y="6100"/>
                  </a:lnTo>
                  <a:lnTo>
                    <a:pt x="531" y="5574"/>
                  </a:lnTo>
                  <a:lnTo>
                    <a:pt x="266" y="4943"/>
                  </a:lnTo>
                  <a:lnTo>
                    <a:pt x="107" y="4312"/>
                  </a:lnTo>
                  <a:lnTo>
                    <a:pt x="1" y="3681"/>
                  </a:lnTo>
                  <a:lnTo>
                    <a:pt x="54" y="3103"/>
                  </a:lnTo>
                  <a:lnTo>
                    <a:pt x="107" y="2524"/>
                  </a:lnTo>
                  <a:lnTo>
                    <a:pt x="372" y="1893"/>
                  </a:lnTo>
                  <a:lnTo>
                    <a:pt x="689" y="1315"/>
                  </a:lnTo>
                  <a:lnTo>
                    <a:pt x="1166" y="842"/>
                  </a:lnTo>
                  <a:lnTo>
                    <a:pt x="1431" y="631"/>
                  </a:lnTo>
                  <a:lnTo>
                    <a:pt x="1643" y="421"/>
                  </a:lnTo>
                  <a:lnTo>
                    <a:pt x="1907" y="263"/>
                  </a:lnTo>
                  <a:lnTo>
                    <a:pt x="2225" y="211"/>
                  </a:lnTo>
                  <a:lnTo>
                    <a:pt x="2543" y="105"/>
                  </a:lnTo>
                  <a:lnTo>
                    <a:pt x="2861" y="158"/>
                  </a:lnTo>
                  <a:lnTo>
                    <a:pt x="3125" y="158"/>
                  </a:lnTo>
                  <a:lnTo>
                    <a:pt x="3496" y="263"/>
                  </a:lnTo>
                  <a:lnTo>
                    <a:pt x="3761" y="316"/>
                  </a:lnTo>
                  <a:lnTo>
                    <a:pt x="4079" y="473"/>
                  </a:lnTo>
                  <a:lnTo>
                    <a:pt x="4396" y="631"/>
                  </a:lnTo>
                  <a:lnTo>
                    <a:pt x="4714" y="789"/>
                  </a:lnTo>
                  <a:lnTo>
                    <a:pt x="4979" y="999"/>
                  </a:lnTo>
                  <a:lnTo>
                    <a:pt x="5297" y="1262"/>
                  </a:lnTo>
                  <a:lnTo>
                    <a:pt x="5561" y="1473"/>
                  </a:lnTo>
                  <a:lnTo>
                    <a:pt x="5879" y="1736"/>
                  </a:lnTo>
                  <a:lnTo>
                    <a:pt x="6091" y="1578"/>
                  </a:lnTo>
                  <a:lnTo>
                    <a:pt x="6409" y="1367"/>
                  </a:lnTo>
                  <a:lnTo>
                    <a:pt x="6726" y="1104"/>
                  </a:lnTo>
                  <a:lnTo>
                    <a:pt x="7097" y="842"/>
                  </a:lnTo>
                  <a:lnTo>
                    <a:pt x="7415" y="579"/>
                  </a:lnTo>
                  <a:lnTo>
                    <a:pt x="7786" y="316"/>
                  </a:lnTo>
                  <a:lnTo>
                    <a:pt x="8103" y="158"/>
                  </a:lnTo>
                  <a:lnTo>
                    <a:pt x="8474" y="105"/>
                  </a:lnTo>
                  <a:lnTo>
                    <a:pt x="8474" y="105"/>
                  </a:lnTo>
                  <a:close/>
                </a:path>
              </a:pathLst>
            </a:custGeom>
            <a:solidFill>
              <a:srgbClr val="FFABA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1055150" y="1485525"/>
              <a:ext cx="308500" cy="259000"/>
            </a:xfrm>
            <a:custGeom>
              <a:avLst/>
              <a:gdLst/>
              <a:ahLst/>
              <a:cxnLst/>
              <a:rect l="0" t="0" r="0" b="0"/>
              <a:pathLst>
                <a:path w="12340" h="10360" extrusionOk="0">
                  <a:moveTo>
                    <a:pt x="8368" y="106"/>
                  </a:moveTo>
                  <a:lnTo>
                    <a:pt x="8844" y="1"/>
                  </a:lnTo>
                  <a:lnTo>
                    <a:pt x="9321" y="1"/>
                  </a:lnTo>
                  <a:lnTo>
                    <a:pt x="9745" y="106"/>
                  </a:lnTo>
                  <a:lnTo>
                    <a:pt x="10168" y="211"/>
                  </a:lnTo>
                  <a:lnTo>
                    <a:pt x="10539" y="369"/>
                  </a:lnTo>
                  <a:lnTo>
                    <a:pt x="10963" y="579"/>
                  </a:lnTo>
                  <a:lnTo>
                    <a:pt x="11280" y="842"/>
                  </a:lnTo>
                  <a:lnTo>
                    <a:pt x="11598" y="1157"/>
                  </a:lnTo>
                  <a:lnTo>
                    <a:pt x="11757" y="1473"/>
                  </a:lnTo>
                  <a:lnTo>
                    <a:pt x="12022" y="1841"/>
                  </a:lnTo>
                  <a:lnTo>
                    <a:pt x="12128" y="2209"/>
                  </a:lnTo>
                  <a:lnTo>
                    <a:pt x="12286" y="2682"/>
                  </a:lnTo>
                  <a:lnTo>
                    <a:pt x="12286" y="3103"/>
                  </a:lnTo>
                  <a:lnTo>
                    <a:pt x="12339" y="3576"/>
                  </a:lnTo>
                  <a:lnTo>
                    <a:pt x="12234" y="4050"/>
                  </a:lnTo>
                  <a:lnTo>
                    <a:pt x="12181" y="4628"/>
                  </a:lnTo>
                  <a:lnTo>
                    <a:pt x="11969" y="4996"/>
                  </a:lnTo>
                  <a:lnTo>
                    <a:pt x="11810" y="5417"/>
                  </a:lnTo>
                  <a:lnTo>
                    <a:pt x="11598" y="5838"/>
                  </a:lnTo>
                  <a:lnTo>
                    <a:pt x="11439" y="6258"/>
                  </a:lnTo>
                  <a:lnTo>
                    <a:pt x="11174" y="6626"/>
                  </a:lnTo>
                  <a:lnTo>
                    <a:pt x="10963" y="6942"/>
                  </a:lnTo>
                  <a:lnTo>
                    <a:pt x="10698" y="7310"/>
                  </a:lnTo>
                  <a:lnTo>
                    <a:pt x="10486" y="7731"/>
                  </a:lnTo>
                  <a:lnTo>
                    <a:pt x="10168" y="8046"/>
                  </a:lnTo>
                  <a:lnTo>
                    <a:pt x="9850" y="8362"/>
                  </a:lnTo>
                  <a:lnTo>
                    <a:pt x="9480" y="8677"/>
                  </a:lnTo>
                  <a:lnTo>
                    <a:pt x="9162" y="8993"/>
                  </a:lnTo>
                  <a:lnTo>
                    <a:pt x="8844" y="9256"/>
                  </a:lnTo>
                  <a:lnTo>
                    <a:pt x="8474" y="9571"/>
                  </a:lnTo>
                  <a:lnTo>
                    <a:pt x="8050" y="9834"/>
                  </a:lnTo>
                  <a:lnTo>
                    <a:pt x="7732" y="10150"/>
                  </a:lnTo>
                  <a:lnTo>
                    <a:pt x="7467" y="10202"/>
                  </a:lnTo>
                  <a:lnTo>
                    <a:pt x="7256" y="10307"/>
                  </a:lnTo>
                  <a:lnTo>
                    <a:pt x="6991" y="10360"/>
                  </a:lnTo>
                  <a:lnTo>
                    <a:pt x="6779" y="10360"/>
                  </a:lnTo>
                  <a:lnTo>
                    <a:pt x="6567" y="10360"/>
                  </a:lnTo>
                  <a:lnTo>
                    <a:pt x="6302" y="10360"/>
                  </a:lnTo>
                  <a:lnTo>
                    <a:pt x="6091" y="10360"/>
                  </a:lnTo>
                  <a:lnTo>
                    <a:pt x="5879" y="10307"/>
                  </a:lnTo>
                  <a:lnTo>
                    <a:pt x="5614" y="10202"/>
                  </a:lnTo>
                  <a:lnTo>
                    <a:pt x="5402" y="10150"/>
                  </a:lnTo>
                  <a:lnTo>
                    <a:pt x="5137" y="10044"/>
                  </a:lnTo>
                  <a:lnTo>
                    <a:pt x="4978" y="10044"/>
                  </a:lnTo>
                  <a:lnTo>
                    <a:pt x="4608" y="9834"/>
                  </a:lnTo>
                  <a:lnTo>
                    <a:pt x="4290" y="9676"/>
                  </a:lnTo>
                  <a:lnTo>
                    <a:pt x="3655" y="9308"/>
                  </a:lnTo>
                  <a:lnTo>
                    <a:pt x="3125" y="8888"/>
                  </a:lnTo>
                  <a:lnTo>
                    <a:pt x="2542" y="8362"/>
                  </a:lnTo>
                  <a:lnTo>
                    <a:pt x="2066" y="7888"/>
                  </a:lnTo>
                  <a:lnTo>
                    <a:pt x="1589" y="7310"/>
                  </a:lnTo>
                  <a:lnTo>
                    <a:pt x="1166" y="6784"/>
                  </a:lnTo>
                  <a:lnTo>
                    <a:pt x="795" y="6153"/>
                  </a:lnTo>
                  <a:lnTo>
                    <a:pt x="530" y="5627"/>
                  </a:lnTo>
                  <a:lnTo>
                    <a:pt x="265" y="4996"/>
                  </a:lnTo>
                  <a:lnTo>
                    <a:pt x="106" y="4365"/>
                  </a:lnTo>
                  <a:lnTo>
                    <a:pt x="1" y="3734"/>
                  </a:lnTo>
                  <a:lnTo>
                    <a:pt x="53" y="3156"/>
                  </a:lnTo>
                  <a:lnTo>
                    <a:pt x="106" y="2525"/>
                  </a:lnTo>
                  <a:lnTo>
                    <a:pt x="371" y="1946"/>
                  </a:lnTo>
                  <a:lnTo>
                    <a:pt x="689" y="1368"/>
                  </a:lnTo>
                  <a:lnTo>
                    <a:pt x="1166" y="842"/>
                  </a:lnTo>
                  <a:lnTo>
                    <a:pt x="1377" y="632"/>
                  </a:lnTo>
                  <a:lnTo>
                    <a:pt x="1589" y="474"/>
                  </a:lnTo>
                  <a:lnTo>
                    <a:pt x="1907" y="316"/>
                  </a:lnTo>
                  <a:lnTo>
                    <a:pt x="2225" y="263"/>
                  </a:lnTo>
                  <a:lnTo>
                    <a:pt x="2490" y="158"/>
                  </a:lnTo>
                  <a:lnTo>
                    <a:pt x="2807" y="158"/>
                  </a:lnTo>
                  <a:lnTo>
                    <a:pt x="3072" y="158"/>
                  </a:lnTo>
                  <a:lnTo>
                    <a:pt x="3443" y="316"/>
                  </a:lnTo>
                  <a:lnTo>
                    <a:pt x="3760" y="369"/>
                  </a:lnTo>
                  <a:lnTo>
                    <a:pt x="4078" y="474"/>
                  </a:lnTo>
                  <a:lnTo>
                    <a:pt x="4396" y="632"/>
                  </a:lnTo>
                  <a:lnTo>
                    <a:pt x="4714" y="842"/>
                  </a:lnTo>
                  <a:lnTo>
                    <a:pt x="4978" y="1000"/>
                  </a:lnTo>
                  <a:lnTo>
                    <a:pt x="5296" y="1263"/>
                  </a:lnTo>
                  <a:lnTo>
                    <a:pt x="5561" y="1473"/>
                  </a:lnTo>
                  <a:lnTo>
                    <a:pt x="5879" y="1788"/>
                  </a:lnTo>
                  <a:lnTo>
                    <a:pt x="6091" y="1578"/>
                  </a:lnTo>
                  <a:lnTo>
                    <a:pt x="6408" y="1368"/>
                  </a:lnTo>
                  <a:lnTo>
                    <a:pt x="6726" y="1105"/>
                  </a:lnTo>
                  <a:lnTo>
                    <a:pt x="7097" y="842"/>
                  </a:lnTo>
                  <a:lnTo>
                    <a:pt x="7414" y="579"/>
                  </a:lnTo>
                  <a:lnTo>
                    <a:pt x="7732" y="369"/>
                  </a:lnTo>
                  <a:lnTo>
                    <a:pt x="8050" y="158"/>
                  </a:lnTo>
                  <a:lnTo>
                    <a:pt x="8368" y="106"/>
                  </a:lnTo>
                  <a:lnTo>
                    <a:pt x="8368" y="106"/>
                  </a:lnTo>
                  <a:close/>
                </a:path>
              </a:pathLst>
            </a:custGeom>
            <a:solidFill>
              <a:srgbClr val="ED736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1208725" y="1156875"/>
              <a:ext cx="308500" cy="257675"/>
            </a:xfrm>
            <a:custGeom>
              <a:avLst/>
              <a:gdLst/>
              <a:ahLst/>
              <a:cxnLst/>
              <a:rect l="0" t="0" r="0" b="0"/>
              <a:pathLst>
                <a:path w="12340" h="10307" extrusionOk="0">
                  <a:moveTo>
                    <a:pt x="8421" y="105"/>
                  </a:moveTo>
                  <a:lnTo>
                    <a:pt x="8897" y="0"/>
                  </a:lnTo>
                  <a:lnTo>
                    <a:pt x="9374" y="0"/>
                  </a:lnTo>
                  <a:lnTo>
                    <a:pt x="9798" y="105"/>
                  </a:lnTo>
                  <a:lnTo>
                    <a:pt x="10274" y="211"/>
                  </a:lnTo>
                  <a:lnTo>
                    <a:pt x="10645" y="316"/>
                  </a:lnTo>
                  <a:lnTo>
                    <a:pt x="10963" y="579"/>
                  </a:lnTo>
                  <a:lnTo>
                    <a:pt x="11280" y="789"/>
                  </a:lnTo>
                  <a:lnTo>
                    <a:pt x="11598" y="1157"/>
                  </a:lnTo>
                  <a:lnTo>
                    <a:pt x="11810" y="1420"/>
                  </a:lnTo>
                  <a:lnTo>
                    <a:pt x="12022" y="1841"/>
                  </a:lnTo>
                  <a:lnTo>
                    <a:pt x="12128" y="2209"/>
                  </a:lnTo>
                  <a:lnTo>
                    <a:pt x="12286" y="2682"/>
                  </a:lnTo>
                  <a:lnTo>
                    <a:pt x="12339" y="3103"/>
                  </a:lnTo>
                  <a:lnTo>
                    <a:pt x="12339" y="3576"/>
                  </a:lnTo>
                  <a:lnTo>
                    <a:pt x="12286" y="4049"/>
                  </a:lnTo>
                  <a:lnTo>
                    <a:pt x="12234" y="4628"/>
                  </a:lnTo>
                  <a:lnTo>
                    <a:pt x="12022" y="4996"/>
                  </a:lnTo>
                  <a:lnTo>
                    <a:pt x="11863" y="5417"/>
                  </a:lnTo>
                  <a:lnTo>
                    <a:pt x="11651" y="5785"/>
                  </a:lnTo>
                  <a:lnTo>
                    <a:pt x="11439" y="6205"/>
                  </a:lnTo>
                  <a:lnTo>
                    <a:pt x="11227" y="6573"/>
                  </a:lnTo>
                  <a:lnTo>
                    <a:pt x="10963" y="6941"/>
                  </a:lnTo>
                  <a:lnTo>
                    <a:pt x="10751" y="7310"/>
                  </a:lnTo>
                  <a:lnTo>
                    <a:pt x="10486" y="7678"/>
                  </a:lnTo>
                  <a:lnTo>
                    <a:pt x="10168" y="7993"/>
                  </a:lnTo>
                  <a:lnTo>
                    <a:pt x="9903" y="8309"/>
                  </a:lnTo>
                  <a:lnTo>
                    <a:pt x="9586" y="8624"/>
                  </a:lnTo>
                  <a:lnTo>
                    <a:pt x="9268" y="8940"/>
                  </a:lnTo>
                  <a:lnTo>
                    <a:pt x="8897" y="9203"/>
                  </a:lnTo>
                  <a:lnTo>
                    <a:pt x="8527" y="9466"/>
                  </a:lnTo>
                  <a:lnTo>
                    <a:pt x="8156" y="9781"/>
                  </a:lnTo>
                  <a:lnTo>
                    <a:pt x="7785" y="10097"/>
                  </a:lnTo>
                  <a:lnTo>
                    <a:pt x="7573" y="10149"/>
                  </a:lnTo>
                  <a:lnTo>
                    <a:pt x="7309" y="10254"/>
                  </a:lnTo>
                  <a:lnTo>
                    <a:pt x="7097" y="10254"/>
                  </a:lnTo>
                  <a:lnTo>
                    <a:pt x="6832" y="10307"/>
                  </a:lnTo>
                  <a:lnTo>
                    <a:pt x="6620" y="10307"/>
                  </a:lnTo>
                  <a:lnTo>
                    <a:pt x="6355" y="10307"/>
                  </a:lnTo>
                  <a:lnTo>
                    <a:pt x="6091" y="10254"/>
                  </a:lnTo>
                  <a:lnTo>
                    <a:pt x="5879" y="10254"/>
                  </a:lnTo>
                  <a:lnTo>
                    <a:pt x="5614" y="10202"/>
                  </a:lnTo>
                  <a:lnTo>
                    <a:pt x="5402" y="10097"/>
                  </a:lnTo>
                  <a:lnTo>
                    <a:pt x="5137" y="10044"/>
                  </a:lnTo>
                  <a:lnTo>
                    <a:pt x="4978" y="9939"/>
                  </a:lnTo>
                  <a:lnTo>
                    <a:pt x="4555" y="9781"/>
                  </a:lnTo>
                  <a:lnTo>
                    <a:pt x="4237" y="9676"/>
                  </a:lnTo>
                  <a:lnTo>
                    <a:pt x="3655" y="9308"/>
                  </a:lnTo>
                  <a:lnTo>
                    <a:pt x="3125" y="8835"/>
                  </a:lnTo>
                  <a:lnTo>
                    <a:pt x="2542" y="8309"/>
                  </a:lnTo>
                  <a:lnTo>
                    <a:pt x="2066" y="7835"/>
                  </a:lnTo>
                  <a:lnTo>
                    <a:pt x="1589" y="7310"/>
                  </a:lnTo>
                  <a:lnTo>
                    <a:pt x="1166" y="6731"/>
                  </a:lnTo>
                  <a:lnTo>
                    <a:pt x="795" y="6153"/>
                  </a:lnTo>
                  <a:lnTo>
                    <a:pt x="530" y="5574"/>
                  </a:lnTo>
                  <a:lnTo>
                    <a:pt x="265" y="4943"/>
                  </a:lnTo>
                  <a:lnTo>
                    <a:pt x="106" y="4312"/>
                  </a:lnTo>
                  <a:lnTo>
                    <a:pt x="1" y="3734"/>
                  </a:lnTo>
                  <a:lnTo>
                    <a:pt x="53" y="3155"/>
                  </a:lnTo>
                  <a:lnTo>
                    <a:pt x="106" y="2524"/>
                  </a:lnTo>
                  <a:lnTo>
                    <a:pt x="371" y="1893"/>
                  </a:lnTo>
                  <a:lnTo>
                    <a:pt x="689" y="1367"/>
                  </a:lnTo>
                  <a:lnTo>
                    <a:pt x="1166" y="842"/>
                  </a:lnTo>
                  <a:lnTo>
                    <a:pt x="1377" y="579"/>
                  </a:lnTo>
                  <a:lnTo>
                    <a:pt x="1589" y="421"/>
                  </a:lnTo>
                  <a:lnTo>
                    <a:pt x="1907" y="263"/>
                  </a:lnTo>
                  <a:lnTo>
                    <a:pt x="2225" y="263"/>
                  </a:lnTo>
                  <a:lnTo>
                    <a:pt x="2489" y="158"/>
                  </a:lnTo>
                  <a:lnTo>
                    <a:pt x="2807" y="158"/>
                  </a:lnTo>
                  <a:lnTo>
                    <a:pt x="3125" y="158"/>
                  </a:lnTo>
                  <a:lnTo>
                    <a:pt x="3496" y="263"/>
                  </a:lnTo>
                  <a:lnTo>
                    <a:pt x="3760" y="368"/>
                  </a:lnTo>
                  <a:lnTo>
                    <a:pt x="4078" y="473"/>
                  </a:lnTo>
                  <a:lnTo>
                    <a:pt x="4396" y="579"/>
                  </a:lnTo>
                  <a:lnTo>
                    <a:pt x="4714" y="842"/>
                  </a:lnTo>
                  <a:lnTo>
                    <a:pt x="4978" y="999"/>
                  </a:lnTo>
                  <a:lnTo>
                    <a:pt x="5296" y="1210"/>
                  </a:lnTo>
                  <a:lnTo>
                    <a:pt x="5614" y="1473"/>
                  </a:lnTo>
                  <a:lnTo>
                    <a:pt x="5932" y="1736"/>
                  </a:lnTo>
                  <a:lnTo>
                    <a:pt x="6143" y="1525"/>
                  </a:lnTo>
                  <a:lnTo>
                    <a:pt x="6461" y="1367"/>
                  </a:lnTo>
                  <a:lnTo>
                    <a:pt x="6779" y="1052"/>
                  </a:lnTo>
                  <a:lnTo>
                    <a:pt x="7150" y="842"/>
                  </a:lnTo>
                  <a:lnTo>
                    <a:pt x="7467" y="579"/>
                  </a:lnTo>
                  <a:lnTo>
                    <a:pt x="7785" y="316"/>
                  </a:lnTo>
                  <a:lnTo>
                    <a:pt x="8103" y="158"/>
                  </a:lnTo>
                  <a:lnTo>
                    <a:pt x="8421" y="105"/>
                  </a:lnTo>
                  <a:lnTo>
                    <a:pt x="8421" y="105"/>
                  </a:lnTo>
                  <a:close/>
                </a:path>
              </a:pathLst>
            </a:custGeom>
            <a:solidFill>
              <a:srgbClr val="FFD9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1554275" y="1546000"/>
              <a:ext cx="308500" cy="257700"/>
            </a:xfrm>
            <a:custGeom>
              <a:avLst/>
              <a:gdLst/>
              <a:ahLst/>
              <a:cxnLst/>
              <a:rect l="0" t="0" r="0" b="0"/>
              <a:pathLst>
                <a:path w="12340" h="10308" extrusionOk="0">
                  <a:moveTo>
                    <a:pt x="8473" y="106"/>
                  </a:moveTo>
                  <a:lnTo>
                    <a:pt x="8897" y="0"/>
                  </a:lnTo>
                  <a:lnTo>
                    <a:pt x="9374" y="0"/>
                  </a:lnTo>
                  <a:lnTo>
                    <a:pt x="9797" y="53"/>
                  </a:lnTo>
                  <a:lnTo>
                    <a:pt x="10221" y="158"/>
                  </a:lnTo>
                  <a:lnTo>
                    <a:pt x="10592" y="316"/>
                  </a:lnTo>
                  <a:lnTo>
                    <a:pt x="10962" y="526"/>
                  </a:lnTo>
                  <a:lnTo>
                    <a:pt x="11280" y="789"/>
                  </a:lnTo>
                  <a:lnTo>
                    <a:pt x="11598" y="1157"/>
                  </a:lnTo>
                  <a:lnTo>
                    <a:pt x="11810" y="1420"/>
                  </a:lnTo>
                  <a:lnTo>
                    <a:pt x="12021" y="1788"/>
                  </a:lnTo>
                  <a:lnTo>
                    <a:pt x="12180" y="2156"/>
                  </a:lnTo>
                  <a:lnTo>
                    <a:pt x="12339" y="2630"/>
                  </a:lnTo>
                  <a:lnTo>
                    <a:pt x="12339" y="3050"/>
                  </a:lnTo>
                  <a:lnTo>
                    <a:pt x="12339" y="3524"/>
                  </a:lnTo>
                  <a:lnTo>
                    <a:pt x="12339" y="4050"/>
                  </a:lnTo>
                  <a:lnTo>
                    <a:pt x="12233" y="4523"/>
                  </a:lnTo>
                  <a:lnTo>
                    <a:pt x="12021" y="4944"/>
                  </a:lnTo>
                  <a:lnTo>
                    <a:pt x="11863" y="5364"/>
                  </a:lnTo>
                  <a:lnTo>
                    <a:pt x="11704" y="5785"/>
                  </a:lnTo>
                  <a:lnTo>
                    <a:pt x="11492" y="6206"/>
                  </a:lnTo>
                  <a:lnTo>
                    <a:pt x="11227" y="6574"/>
                  </a:lnTo>
                  <a:lnTo>
                    <a:pt x="11015" y="6942"/>
                  </a:lnTo>
                  <a:lnTo>
                    <a:pt x="10750" y="7257"/>
                  </a:lnTo>
                  <a:lnTo>
                    <a:pt x="10539" y="7678"/>
                  </a:lnTo>
                  <a:lnTo>
                    <a:pt x="10221" y="7993"/>
                  </a:lnTo>
                  <a:lnTo>
                    <a:pt x="9903" y="8309"/>
                  </a:lnTo>
                  <a:lnTo>
                    <a:pt x="9585" y="8572"/>
                  </a:lnTo>
                  <a:lnTo>
                    <a:pt x="9268" y="8887"/>
                  </a:lnTo>
                  <a:lnTo>
                    <a:pt x="8897" y="9203"/>
                  </a:lnTo>
                  <a:lnTo>
                    <a:pt x="8526" y="9466"/>
                  </a:lnTo>
                  <a:lnTo>
                    <a:pt x="8156" y="9729"/>
                  </a:lnTo>
                  <a:lnTo>
                    <a:pt x="7785" y="9992"/>
                  </a:lnTo>
                  <a:lnTo>
                    <a:pt x="7520" y="10097"/>
                  </a:lnTo>
                  <a:lnTo>
                    <a:pt x="7308" y="10202"/>
                  </a:lnTo>
                  <a:lnTo>
                    <a:pt x="7043" y="10255"/>
                  </a:lnTo>
                  <a:lnTo>
                    <a:pt x="6832" y="10307"/>
                  </a:lnTo>
                  <a:lnTo>
                    <a:pt x="6620" y="10307"/>
                  </a:lnTo>
                  <a:lnTo>
                    <a:pt x="6355" y="10307"/>
                  </a:lnTo>
                  <a:lnTo>
                    <a:pt x="6143" y="10255"/>
                  </a:lnTo>
                  <a:lnTo>
                    <a:pt x="5931" y="10255"/>
                  </a:lnTo>
                  <a:lnTo>
                    <a:pt x="5720" y="10202"/>
                  </a:lnTo>
                  <a:lnTo>
                    <a:pt x="5455" y="10097"/>
                  </a:lnTo>
                  <a:lnTo>
                    <a:pt x="5243" y="9992"/>
                  </a:lnTo>
                  <a:lnTo>
                    <a:pt x="5031" y="9992"/>
                  </a:lnTo>
                  <a:lnTo>
                    <a:pt x="4660" y="9834"/>
                  </a:lnTo>
                  <a:lnTo>
                    <a:pt x="4343" y="9676"/>
                  </a:lnTo>
                  <a:lnTo>
                    <a:pt x="3760" y="9308"/>
                  </a:lnTo>
                  <a:lnTo>
                    <a:pt x="3178" y="8887"/>
                  </a:lnTo>
                  <a:lnTo>
                    <a:pt x="2648" y="8362"/>
                  </a:lnTo>
                  <a:lnTo>
                    <a:pt x="2171" y="7888"/>
                  </a:lnTo>
                  <a:lnTo>
                    <a:pt x="1642" y="7310"/>
                  </a:lnTo>
                  <a:lnTo>
                    <a:pt x="1218" y="6784"/>
                  </a:lnTo>
                  <a:lnTo>
                    <a:pt x="848" y="6153"/>
                  </a:lnTo>
                  <a:lnTo>
                    <a:pt x="583" y="5627"/>
                  </a:lnTo>
                  <a:lnTo>
                    <a:pt x="318" y="4996"/>
                  </a:lnTo>
                  <a:lnTo>
                    <a:pt x="106" y="4365"/>
                  </a:lnTo>
                  <a:lnTo>
                    <a:pt x="0" y="3734"/>
                  </a:lnTo>
                  <a:lnTo>
                    <a:pt x="53" y="3103"/>
                  </a:lnTo>
                  <a:lnTo>
                    <a:pt x="106" y="2472"/>
                  </a:lnTo>
                  <a:lnTo>
                    <a:pt x="371" y="1894"/>
                  </a:lnTo>
                  <a:lnTo>
                    <a:pt x="689" y="1315"/>
                  </a:lnTo>
                  <a:lnTo>
                    <a:pt x="1165" y="789"/>
                  </a:lnTo>
                  <a:lnTo>
                    <a:pt x="1377" y="526"/>
                  </a:lnTo>
                  <a:lnTo>
                    <a:pt x="1642" y="369"/>
                  </a:lnTo>
                  <a:lnTo>
                    <a:pt x="1907" y="211"/>
                  </a:lnTo>
                  <a:lnTo>
                    <a:pt x="2224" y="158"/>
                  </a:lnTo>
                  <a:lnTo>
                    <a:pt x="2489" y="106"/>
                  </a:lnTo>
                  <a:lnTo>
                    <a:pt x="2807" y="106"/>
                  </a:lnTo>
                  <a:lnTo>
                    <a:pt x="3125" y="106"/>
                  </a:lnTo>
                  <a:lnTo>
                    <a:pt x="3442" y="211"/>
                  </a:lnTo>
                  <a:lnTo>
                    <a:pt x="3760" y="263"/>
                  </a:lnTo>
                  <a:lnTo>
                    <a:pt x="4078" y="421"/>
                  </a:lnTo>
                  <a:lnTo>
                    <a:pt x="4396" y="526"/>
                  </a:lnTo>
                  <a:lnTo>
                    <a:pt x="4713" y="737"/>
                  </a:lnTo>
                  <a:lnTo>
                    <a:pt x="5031" y="947"/>
                  </a:lnTo>
                  <a:lnTo>
                    <a:pt x="5349" y="1157"/>
                  </a:lnTo>
                  <a:lnTo>
                    <a:pt x="5614" y="1420"/>
                  </a:lnTo>
                  <a:lnTo>
                    <a:pt x="5931" y="1683"/>
                  </a:lnTo>
                  <a:lnTo>
                    <a:pt x="6196" y="1525"/>
                  </a:lnTo>
                  <a:lnTo>
                    <a:pt x="6461" y="1315"/>
                  </a:lnTo>
                  <a:lnTo>
                    <a:pt x="6779" y="1105"/>
                  </a:lnTo>
                  <a:lnTo>
                    <a:pt x="7149" y="842"/>
                  </a:lnTo>
                  <a:lnTo>
                    <a:pt x="7467" y="579"/>
                  </a:lnTo>
                  <a:lnTo>
                    <a:pt x="7838" y="369"/>
                  </a:lnTo>
                  <a:lnTo>
                    <a:pt x="8156" y="158"/>
                  </a:lnTo>
                  <a:lnTo>
                    <a:pt x="8473" y="106"/>
                  </a:lnTo>
                  <a:lnTo>
                    <a:pt x="8473" y="106"/>
                  </a:lnTo>
                  <a:close/>
                </a:path>
              </a:pathLst>
            </a:custGeom>
            <a:solidFill>
              <a:srgbClr val="B83D3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1284200" y="1254150"/>
              <a:ext cx="307175" cy="257700"/>
            </a:xfrm>
            <a:custGeom>
              <a:avLst/>
              <a:gdLst/>
              <a:ahLst/>
              <a:cxnLst/>
              <a:rect l="0" t="0" r="0" b="0"/>
              <a:pathLst>
                <a:path w="12287" h="10308" extrusionOk="0">
                  <a:moveTo>
                    <a:pt x="8367" y="106"/>
                  </a:moveTo>
                  <a:lnTo>
                    <a:pt x="8844" y="1"/>
                  </a:lnTo>
                  <a:lnTo>
                    <a:pt x="9320" y="1"/>
                  </a:lnTo>
                  <a:lnTo>
                    <a:pt x="9744" y="53"/>
                  </a:lnTo>
                  <a:lnTo>
                    <a:pt x="10221" y="211"/>
                  </a:lnTo>
                  <a:lnTo>
                    <a:pt x="10538" y="316"/>
                  </a:lnTo>
                  <a:lnTo>
                    <a:pt x="10962" y="526"/>
                  </a:lnTo>
                  <a:lnTo>
                    <a:pt x="11280" y="737"/>
                  </a:lnTo>
                  <a:lnTo>
                    <a:pt x="11598" y="1105"/>
                  </a:lnTo>
                  <a:lnTo>
                    <a:pt x="11809" y="1368"/>
                  </a:lnTo>
                  <a:lnTo>
                    <a:pt x="12021" y="1788"/>
                  </a:lnTo>
                  <a:lnTo>
                    <a:pt x="12127" y="2157"/>
                  </a:lnTo>
                  <a:lnTo>
                    <a:pt x="12286" y="2630"/>
                  </a:lnTo>
                  <a:lnTo>
                    <a:pt x="12286" y="2998"/>
                  </a:lnTo>
                  <a:lnTo>
                    <a:pt x="12286" y="3471"/>
                  </a:lnTo>
                  <a:lnTo>
                    <a:pt x="12233" y="3997"/>
                  </a:lnTo>
                  <a:lnTo>
                    <a:pt x="12127" y="4523"/>
                  </a:lnTo>
                  <a:lnTo>
                    <a:pt x="11968" y="4891"/>
                  </a:lnTo>
                  <a:lnTo>
                    <a:pt x="11809" y="5364"/>
                  </a:lnTo>
                  <a:lnTo>
                    <a:pt x="11598" y="5732"/>
                  </a:lnTo>
                  <a:lnTo>
                    <a:pt x="11439" y="6206"/>
                  </a:lnTo>
                  <a:lnTo>
                    <a:pt x="11174" y="6521"/>
                  </a:lnTo>
                  <a:lnTo>
                    <a:pt x="10962" y="6942"/>
                  </a:lnTo>
                  <a:lnTo>
                    <a:pt x="10697" y="7310"/>
                  </a:lnTo>
                  <a:lnTo>
                    <a:pt x="10485" y="7678"/>
                  </a:lnTo>
                  <a:lnTo>
                    <a:pt x="10168" y="7994"/>
                  </a:lnTo>
                  <a:lnTo>
                    <a:pt x="9850" y="8309"/>
                  </a:lnTo>
                  <a:lnTo>
                    <a:pt x="9532" y="8625"/>
                  </a:lnTo>
                  <a:lnTo>
                    <a:pt x="9215" y="8940"/>
                  </a:lnTo>
                  <a:lnTo>
                    <a:pt x="8791" y="9203"/>
                  </a:lnTo>
                  <a:lnTo>
                    <a:pt x="8420" y="9466"/>
                  </a:lnTo>
                  <a:lnTo>
                    <a:pt x="8049" y="9729"/>
                  </a:lnTo>
                  <a:lnTo>
                    <a:pt x="7679" y="10044"/>
                  </a:lnTo>
                  <a:lnTo>
                    <a:pt x="7467" y="10097"/>
                  </a:lnTo>
                  <a:lnTo>
                    <a:pt x="7202" y="10255"/>
                  </a:lnTo>
                  <a:lnTo>
                    <a:pt x="6990" y="10255"/>
                  </a:lnTo>
                  <a:lnTo>
                    <a:pt x="6779" y="10307"/>
                  </a:lnTo>
                  <a:lnTo>
                    <a:pt x="6514" y="10307"/>
                  </a:lnTo>
                  <a:lnTo>
                    <a:pt x="6302" y="10307"/>
                  </a:lnTo>
                  <a:lnTo>
                    <a:pt x="6037" y="10255"/>
                  </a:lnTo>
                  <a:lnTo>
                    <a:pt x="5825" y="10255"/>
                  </a:lnTo>
                  <a:lnTo>
                    <a:pt x="5613" y="10202"/>
                  </a:lnTo>
                  <a:lnTo>
                    <a:pt x="5349" y="10097"/>
                  </a:lnTo>
                  <a:lnTo>
                    <a:pt x="5190" y="10044"/>
                  </a:lnTo>
                  <a:lnTo>
                    <a:pt x="4978" y="9992"/>
                  </a:lnTo>
                  <a:lnTo>
                    <a:pt x="4554" y="9834"/>
                  </a:lnTo>
                  <a:lnTo>
                    <a:pt x="4237" y="9729"/>
                  </a:lnTo>
                  <a:lnTo>
                    <a:pt x="3654" y="9256"/>
                  </a:lnTo>
                  <a:lnTo>
                    <a:pt x="3072" y="8835"/>
                  </a:lnTo>
                  <a:lnTo>
                    <a:pt x="2542" y="8362"/>
                  </a:lnTo>
                  <a:lnTo>
                    <a:pt x="2065" y="7888"/>
                  </a:lnTo>
                  <a:lnTo>
                    <a:pt x="1589" y="7310"/>
                  </a:lnTo>
                  <a:lnTo>
                    <a:pt x="1112" y="6731"/>
                  </a:lnTo>
                  <a:lnTo>
                    <a:pt x="794" y="6153"/>
                  </a:lnTo>
                  <a:lnTo>
                    <a:pt x="477" y="5575"/>
                  </a:lnTo>
                  <a:lnTo>
                    <a:pt x="212" y="4944"/>
                  </a:lnTo>
                  <a:lnTo>
                    <a:pt x="53" y="4365"/>
                  </a:lnTo>
                  <a:lnTo>
                    <a:pt x="0" y="3734"/>
                  </a:lnTo>
                  <a:lnTo>
                    <a:pt x="0" y="3156"/>
                  </a:lnTo>
                  <a:lnTo>
                    <a:pt x="106" y="2525"/>
                  </a:lnTo>
                  <a:lnTo>
                    <a:pt x="318" y="1946"/>
                  </a:lnTo>
                  <a:lnTo>
                    <a:pt x="688" y="1368"/>
                  </a:lnTo>
                  <a:lnTo>
                    <a:pt x="1112" y="894"/>
                  </a:lnTo>
                  <a:lnTo>
                    <a:pt x="1377" y="579"/>
                  </a:lnTo>
                  <a:lnTo>
                    <a:pt x="1642" y="421"/>
                  </a:lnTo>
                  <a:lnTo>
                    <a:pt x="1906" y="263"/>
                  </a:lnTo>
                  <a:lnTo>
                    <a:pt x="2224" y="211"/>
                  </a:lnTo>
                  <a:lnTo>
                    <a:pt x="2489" y="106"/>
                  </a:lnTo>
                  <a:lnTo>
                    <a:pt x="2807" y="106"/>
                  </a:lnTo>
                  <a:lnTo>
                    <a:pt x="3072" y="106"/>
                  </a:lnTo>
                  <a:lnTo>
                    <a:pt x="3442" y="211"/>
                  </a:lnTo>
                  <a:lnTo>
                    <a:pt x="3707" y="263"/>
                  </a:lnTo>
                  <a:lnTo>
                    <a:pt x="4078" y="421"/>
                  </a:lnTo>
                  <a:lnTo>
                    <a:pt x="4395" y="526"/>
                  </a:lnTo>
                  <a:lnTo>
                    <a:pt x="4713" y="737"/>
                  </a:lnTo>
                  <a:lnTo>
                    <a:pt x="4978" y="947"/>
                  </a:lnTo>
                  <a:lnTo>
                    <a:pt x="5243" y="1210"/>
                  </a:lnTo>
                  <a:lnTo>
                    <a:pt x="5508" y="1420"/>
                  </a:lnTo>
                  <a:lnTo>
                    <a:pt x="5825" y="1683"/>
                  </a:lnTo>
                  <a:lnTo>
                    <a:pt x="6090" y="1526"/>
                  </a:lnTo>
                  <a:lnTo>
                    <a:pt x="6355" y="1368"/>
                  </a:lnTo>
                  <a:lnTo>
                    <a:pt x="6673" y="1105"/>
                  </a:lnTo>
                  <a:lnTo>
                    <a:pt x="7043" y="894"/>
                  </a:lnTo>
                  <a:lnTo>
                    <a:pt x="7361" y="579"/>
                  </a:lnTo>
                  <a:lnTo>
                    <a:pt x="7732" y="369"/>
                  </a:lnTo>
                  <a:lnTo>
                    <a:pt x="8049" y="211"/>
                  </a:lnTo>
                  <a:lnTo>
                    <a:pt x="8367" y="106"/>
                  </a:lnTo>
                  <a:lnTo>
                    <a:pt x="8367" y="106"/>
                  </a:lnTo>
                  <a:close/>
                </a:path>
              </a:pathLst>
            </a:custGeom>
            <a:solidFill>
              <a:srgbClr val="ED736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1097525" y="1368525"/>
              <a:ext cx="308500" cy="259000"/>
            </a:xfrm>
            <a:custGeom>
              <a:avLst/>
              <a:gdLst/>
              <a:ahLst/>
              <a:cxnLst/>
              <a:rect l="0" t="0" r="0" b="0"/>
              <a:pathLst>
                <a:path w="12340" h="10360" extrusionOk="0">
                  <a:moveTo>
                    <a:pt x="8473" y="158"/>
                  </a:moveTo>
                  <a:lnTo>
                    <a:pt x="8897" y="0"/>
                  </a:lnTo>
                  <a:lnTo>
                    <a:pt x="9373" y="0"/>
                  </a:lnTo>
                  <a:lnTo>
                    <a:pt x="9797" y="53"/>
                  </a:lnTo>
                  <a:lnTo>
                    <a:pt x="10221" y="158"/>
                  </a:lnTo>
                  <a:lnTo>
                    <a:pt x="10591" y="316"/>
                  </a:lnTo>
                  <a:lnTo>
                    <a:pt x="10962" y="526"/>
                  </a:lnTo>
                  <a:lnTo>
                    <a:pt x="11280" y="789"/>
                  </a:lnTo>
                  <a:lnTo>
                    <a:pt x="11598" y="1105"/>
                  </a:lnTo>
                  <a:lnTo>
                    <a:pt x="11810" y="1368"/>
                  </a:lnTo>
                  <a:lnTo>
                    <a:pt x="12021" y="1788"/>
                  </a:lnTo>
                  <a:lnTo>
                    <a:pt x="12180" y="2104"/>
                  </a:lnTo>
                  <a:lnTo>
                    <a:pt x="12286" y="2630"/>
                  </a:lnTo>
                  <a:lnTo>
                    <a:pt x="12339" y="3050"/>
                  </a:lnTo>
                  <a:lnTo>
                    <a:pt x="12339" y="3524"/>
                  </a:lnTo>
                  <a:lnTo>
                    <a:pt x="12233" y="3997"/>
                  </a:lnTo>
                  <a:lnTo>
                    <a:pt x="12180" y="4523"/>
                  </a:lnTo>
                  <a:lnTo>
                    <a:pt x="11968" y="4943"/>
                  </a:lnTo>
                  <a:lnTo>
                    <a:pt x="11810" y="5364"/>
                  </a:lnTo>
                  <a:lnTo>
                    <a:pt x="11598" y="5732"/>
                  </a:lnTo>
                  <a:lnTo>
                    <a:pt x="11439" y="6153"/>
                  </a:lnTo>
                  <a:lnTo>
                    <a:pt x="11174" y="6521"/>
                  </a:lnTo>
                  <a:lnTo>
                    <a:pt x="11015" y="6889"/>
                  </a:lnTo>
                  <a:lnTo>
                    <a:pt x="10750" y="7257"/>
                  </a:lnTo>
                  <a:lnTo>
                    <a:pt x="10539" y="7625"/>
                  </a:lnTo>
                  <a:lnTo>
                    <a:pt x="10221" y="7941"/>
                  </a:lnTo>
                  <a:lnTo>
                    <a:pt x="9903" y="8256"/>
                  </a:lnTo>
                  <a:lnTo>
                    <a:pt x="9585" y="8572"/>
                  </a:lnTo>
                  <a:lnTo>
                    <a:pt x="9268" y="8887"/>
                  </a:lnTo>
                  <a:lnTo>
                    <a:pt x="8897" y="9203"/>
                  </a:lnTo>
                  <a:lnTo>
                    <a:pt x="8526" y="9466"/>
                  </a:lnTo>
                  <a:lnTo>
                    <a:pt x="8155" y="9729"/>
                  </a:lnTo>
                  <a:lnTo>
                    <a:pt x="7785" y="10044"/>
                  </a:lnTo>
                  <a:lnTo>
                    <a:pt x="7520" y="10149"/>
                  </a:lnTo>
                  <a:lnTo>
                    <a:pt x="7308" y="10202"/>
                  </a:lnTo>
                  <a:lnTo>
                    <a:pt x="7043" y="10255"/>
                  </a:lnTo>
                  <a:lnTo>
                    <a:pt x="6832" y="10360"/>
                  </a:lnTo>
                  <a:lnTo>
                    <a:pt x="6567" y="10360"/>
                  </a:lnTo>
                  <a:lnTo>
                    <a:pt x="6355" y="10360"/>
                  </a:lnTo>
                  <a:lnTo>
                    <a:pt x="6090" y="10307"/>
                  </a:lnTo>
                  <a:lnTo>
                    <a:pt x="5878" y="10307"/>
                  </a:lnTo>
                  <a:lnTo>
                    <a:pt x="5667" y="10202"/>
                  </a:lnTo>
                  <a:lnTo>
                    <a:pt x="5402" y="10149"/>
                  </a:lnTo>
                  <a:lnTo>
                    <a:pt x="5190" y="10044"/>
                  </a:lnTo>
                  <a:lnTo>
                    <a:pt x="4978" y="9992"/>
                  </a:lnTo>
                  <a:lnTo>
                    <a:pt x="4554" y="9834"/>
                  </a:lnTo>
                  <a:lnTo>
                    <a:pt x="4237" y="9676"/>
                  </a:lnTo>
                  <a:lnTo>
                    <a:pt x="3654" y="9255"/>
                  </a:lnTo>
                  <a:lnTo>
                    <a:pt x="3125" y="8835"/>
                  </a:lnTo>
                  <a:lnTo>
                    <a:pt x="2542" y="8362"/>
                  </a:lnTo>
                  <a:lnTo>
                    <a:pt x="2065" y="7888"/>
                  </a:lnTo>
                  <a:lnTo>
                    <a:pt x="1589" y="7257"/>
                  </a:lnTo>
                  <a:lnTo>
                    <a:pt x="1165" y="6731"/>
                  </a:lnTo>
                  <a:lnTo>
                    <a:pt x="795" y="6153"/>
                  </a:lnTo>
                  <a:lnTo>
                    <a:pt x="530" y="5575"/>
                  </a:lnTo>
                  <a:lnTo>
                    <a:pt x="212" y="4943"/>
                  </a:lnTo>
                  <a:lnTo>
                    <a:pt x="53" y="4312"/>
                  </a:lnTo>
                  <a:lnTo>
                    <a:pt x="0" y="3734"/>
                  </a:lnTo>
                  <a:lnTo>
                    <a:pt x="53" y="3103"/>
                  </a:lnTo>
                  <a:lnTo>
                    <a:pt x="106" y="2472"/>
                  </a:lnTo>
                  <a:lnTo>
                    <a:pt x="371" y="1894"/>
                  </a:lnTo>
                  <a:lnTo>
                    <a:pt x="689" y="1315"/>
                  </a:lnTo>
                  <a:lnTo>
                    <a:pt x="1165" y="789"/>
                  </a:lnTo>
                  <a:lnTo>
                    <a:pt x="1377" y="526"/>
                  </a:lnTo>
                  <a:lnTo>
                    <a:pt x="1642" y="369"/>
                  </a:lnTo>
                  <a:lnTo>
                    <a:pt x="1907" y="211"/>
                  </a:lnTo>
                  <a:lnTo>
                    <a:pt x="2224" y="158"/>
                  </a:lnTo>
                  <a:lnTo>
                    <a:pt x="2489" y="106"/>
                  </a:lnTo>
                  <a:lnTo>
                    <a:pt x="2807" y="106"/>
                  </a:lnTo>
                  <a:lnTo>
                    <a:pt x="3125" y="106"/>
                  </a:lnTo>
                  <a:lnTo>
                    <a:pt x="3442" y="211"/>
                  </a:lnTo>
                  <a:lnTo>
                    <a:pt x="3760" y="316"/>
                  </a:lnTo>
                  <a:lnTo>
                    <a:pt x="4078" y="421"/>
                  </a:lnTo>
                  <a:lnTo>
                    <a:pt x="4396" y="579"/>
                  </a:lnTo>
                  <a:lnTo>
                    <a:pt x="4713" y="789"/>
                  </a:lnTo>
                  <a:lnTo>
                    <a:pt x="4978" y="1000"/>
                  </a:lnTo>
                  <a:lnTo>
                    <a:pt x="5243" y="1210"/>
                  </a:lnTo>
                  <a:lnTo>
                    <a:pt x="5561" y="1473"/>
                  </a:lnTo>
                  <a:lnTo>
                    <a:pt x="5878" y="1736"/>
                  </a:lnTo>
                  <a:lnTo>
                    <a:pt x="6090" y="1525"/>
                  </a:lnTo>
                  <a:lnTo>
                    <a:pt x="6408" y="1315"/>
                  </a:lnTo>
                  <a:lnTo>
                    <a:pt x="6726" y="1052"/>
                  </a:lnTo>
                  <a:lnTo>
                    <a:pt x="7096" y="842"/>
                  </a:lnTo>
                  <a:lnTo>
                    <a:pt x="7414" y="526"/>
                  </a:lnTo>
                  <a:lnTo>
                    <a:pt x="7785" y="316"/>
                  </a:lnTo>
                  <a:lnTo>
                    <a:pt x="8103" y="158"/>
                  </a:lnTo>
                  <a:lnTo>
                    <a:pt x="8473" y="158"/>
                  </a:lnTo>
                  <a:lnTo>
                    <a:pt x="8473" y="158"/>
                  </a:lnTo>
                  <a:close/>
                </a:path>
              </a:pathLst>
            </a:custGeom>
            <a:solidFill>
              <a:srgbClr val="FF918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1443050" y="1039875"/>
              <a:ext cx="307175" cy="257675"/>
            </a:xfrm>
            <a:custGeom>
              <a:avLst/>
              <a:gdLst/>
              <a:ahLst/>
              <a:cxnLst/>
              <a:rect l="0" t="0" r="0" b="0"/>
              <a:pathLst>
                <a:path w="12287" h="10307" extrusionOk="0">
                  <a:moveTo>
                    <a:pt x="8474" y="105"/>
                  </a:moveTo>
                  <a:lnTo>
                    <a:pt x="8898" y="0"/>
                  </a:lnTo>
                  <a:lnTo>
                    <a:pt x="9374" y="0"/>
                  </a:lnTo>
                  <a:lnTo>
                    <a:pt x="9798" y="53"/>
                  </a:lnTo>
                  <a:lnTo>
                    <a:pt x="10274" y="158"/>
                  </a:lnTo>
                  <a:lnTo>
                    <a:pt x="10645" y="263"/>
                  </a:lnTo>
                  <a:lnTo>
                    <a:pt x="10963" y="526"/>
                  </a:lnTo>
                  <a:lnTo>
                    <a:pt x="11281" y="736"/>
                  </a:lnTo>
                  <a:lnTo>
                    <a:pt x="11598" y="1052"/>
                  </a:lnTo>
                  <a:lnTo>
                    <a:pt x="11810" y="1367"/>
                  </a:lnTo>
                  <a:lnTo>
                    <a:pt x="12022" y="1735"/>
                  </a:lnTo>
                  <a:lnTo>
                    <a:pt x="12128" y="2104"/>
                  </a:lnTo>
                  <a:lnTo>
                    <a:pt x="12287" y="2577"/>
                  </a:lnTo>
                  <a:lnTo>
                    <a:pt x="12287" y="2997"/>
                  </a:lnTo>
                  <a:lnTo>
                    <a:pt x="12287" y="3471"/>
                  </a:lnTo>
                  <a:lnTo>
                    <a:pt x="12234" y="3944"/>
                  </a:lnTo>
                  <a:lnTo>
                    <a:pt x="12128" y="4522"/>
                  </a:lnTo>
                  <a:lnTo>
                    <a:pt x="11969" y="4943"/>
                  </a:lnTo>
                  <a:lnTo>
                    <a:pt x="11810" y="5311"/>
                  </a:lnTo>
                  <a:lnTo>
                    <a:pt x="11598" y="5732"/>
                  </a:lnTo>
                  <a:lnTo>
                    <a:pt x="11440" y="6153"/>
                  </a:lnTo>
                  <a:lnTo>
                    <a:pt x="11228" y="6521"/>
                  </a:lnTo>
                  <a:lnTo>
                    <a:pt x="10963" y="6889"/>
                  </a:lnTo>
                  <a:lnTo>
                    <a:pt x="10751" y="7204"/>
                  </a:lnTo>
                  <a:lnTo>
                    <a:pt x="10486" y="7625"/>
                  </a:lnTo>
                  <a:lnTo>
                    <a:pt x="10169" y="7940"/>
                  </a:lnTo>
                  <a:lnTo>
                    <a:pt x="9904" y="8309"/>
                  </a:lnTo>
                  <a:lnTo>
                    <a:pt x="9586" y="8624"/>
                  </a:lnTo>
                  <a:lnTo>
                    <a:pt x="9268" y="8940"/>
                  </a:lnTo>
                  <a:lnTo>
                    <a:pt x="8898" y="9203"/>
                  </a:lnTo>
                  <a:lnTo>
                    <a:pt x="8527" y="9465"/>
                  </a:lnTo>
                  <a:lnTo>
                    <a:pt x="8156" y="9781"/>
                  </a:lnTo>
                  <a:lnTo>
                    <a:pt x="7786" y="10044"/>
                  </a:lnTo>
                  <a:lnTo>
                    <a:pt x="7574" y="10097"/>
                  </a:lnTo>
                  <a:lnTo>
                    <a:pt x="7309" y="10254"/>
                  </a:lnTo>
                  <a:lnTo>
                    <a:pt x="7097" y="10254"/>
                  </a:lnTo>
                  <a:lnTo>
                    <a:pt x="6832" y="10307"/>
                  </a:lnTo>
                  <a:lnTo>
                    <a:pt x="6620" y="10307"/>
                  </a:lnTo>
                  <a:lnTo>
                    <a:pt x="6356" y="10307"/>
                  </a:lnTo>
                  <a:lnTo>
                    <a:pt x="6091" y="10254"/>
                  </a:lnTo>
                  <a:lnTo>
                    <a:pt x="5932" y="10254"/>
                  </a:lnTo>
                  <a:lnTo>
                    <a:pt x="5667" y="10202"/>
                  </a:lnTo>
                  <a:lnTo>
                    <a:pt x="5455" y="10097"/>
                  </a:lnTo>
                  <a:lnTo>
                    <a:pt x="5191" y="10044"/>
                  </a:lnTo>
                  <a:lnTo>
                    <a:pt x="4979" y="9991"/>
                  </a:lnTo>
                  <a:lnTo>
                    <a:pt x="4608" y="9781"/>
                  </a:lnTo>
                  <a:lnTo>
                    <a:pt x="4290" y="9676"/>
                  </a:lnTo>
                  <a:lnTo>
                    <a:pt x="3708" y="9255"/>
                  </a:lnTo>
                  <a:lnTo>
                    <a:pt x="3178" y="8782"/>
                  </a:lnTo>
                  <a:lnTo>
                    <a:pt x="2596" y="8309"/>
                  </a:lnTo>
                  <a:lnTo>
                    <a:pt x="2119" y="7835"/>
                  </a:lnTo>
                  <a:lnTo>
                    <a:pt x="1643" y="7257"/>
                  </a:lnTo>
                  <a:lnTo>
                    <a:pt x="1219" y="6678"/>
                  </a:lnTo>
                  <a:lnTo>
                    <a:pt x="848" y="6100"/>
                  </a:lnTo>
                  <a:lnTo>
                    <a:pt x="583" y="5574"/>
                  </a:lnTo>
                  <a:lnTo>
                    <a:pt x="319" y="4943"/>
                  </a:lnTo>
                  <a:lnTo>
                    <a:pt x="107" y="4260"/>
                  </a:lnTo>
                  <a:lnTo>
                    <a:pt x="1" y="3681"/>
                  </a:lnTo>
                  <a:lnTo>
                    <a:pt x="54" y="3103"/>
                  </a:lnTo>
                  <a:lnTo>
                    <a:pt x="107" y="2472"/>
                  </a:lnTo>
                  <a:lnTo>
                    <a:pt x="372" y="1841"/>
                  </a:lnTo>
                  <a:lnTo>
                    <a:pt x="689" y="1262"/>
                  </a:lnTo>
                  <a:lnTo>
                    <a:pt x="1166" y="736"/>
                  </a:lnTo>
                  <a:lnTo>
                    <a:pt x="1431" y="526"/>
                  </a:lnTo>
                  <a:lnTo>
                    <a:pt x="1643" y="368"/>
                  </a:lnTo>
                  <a:lnTo>
                    <a:pt x="1907" y="210"/>
                  </a:lnTo>
                  <a:lnTo>
                    <a:pt x="2225" y="158"/>
                  </a:lnTo>
                  <a:lnTo>
                    <a:pt x="2543" y="105"/>
                  </a:lnTo>
                  <a:lnTo>
                    <a:pt x="2861" y="105"/>
                  </a:lnTo>
                  <a:lnTo>
                    <a:pt x="3125" y="105"/>
                  </a:lnTo>
                  <a:lnTo>
                    <a:pt x="3496" y="210"/>
                  </a:lnTo>
                  <a:lnTo>
                    <a:pt x="3814" y="263"/>
                  </a:lnTo>
                  <a:lnTo>
                    <a:pt x="4131" y="421"/>
                  </a:lnTo>
                  <a:lnTo>
                    <a:pt x="4449" y="579"/>
                  </a:lnTo>
                  <a:lnTo>
                    <a:pt x="4767" y="736"/>
                  </a:lnTo>
                  <a:lnTo>
                    <a:pt x="5032" y="947"/>
                  </a:lnTo>
                  <a:lnTo>
                    <a:pt x="5349" y="1210"/>
                  </a:lnTo>
                  <a:lnTo>
                    <a:pt x="5614" y="1420"/>
                  </a:lnTo>
                  <a:lnTo>
                    <a:pt x="5932" y="1735"/>
                  </a:lnTo>
                  <a:lnTo>
                    <a:pt x="6197" y="1525"/>
                  </a:lnTo>
                  <a:lnTo>
                    <a:pt x="6462" y="1315"/>
                  </a:lnTo>
                  <a:lnTo>
                    <a:pt x="6779" y="1052"/>
                  </a:lnTo>
                  <a:lnTo>
                    <a:pt x="7150" y="789"/>
                  </a:lnTo>
                  <a:lnTo>
                    <a:pt x="7468" y="526"/>
                  </a:lnTo>
                  <a:lnTo>
                    <a:pt x="7786" y="316"/>
                  </a:lnTo>
                  <a:lnTo>
                    <a:pt x="8103" y="158"/>
                  </a:lnTo>
                  <a:lnTo>
                    <a:pt x="8474" y="105"/>
                  </a:lnTo>
                  <a:lnTo>
                    <a:pt x="8474" y="105"/>
                  </a:lnTo>
                  <a:close/>
                </a:path>
              </a:pathLst>
            </a:custGeom>
            <a:solidFill>
              <a:srgbClr val="FFABA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1571475" y="850550"/>
              <a:ext cx="307175" cy="257700"/>
            </a:xfrm>
            <a:custGeom>
              <a:avLst/>
              <a:gdLst/>
              <a:ahLst/>
              <a:cxnLst/>
              <a:rect l="0" t="0" r="0" b="0"/>
              <a:pathLst>
                <a:path w="12287" h="10308" extrusionOk="0">
                  <a:moveTo>
                    <a:pt x="8421" y="106"/>
                  </a:moveTo>
                  <a:lnTo>
                    <a:pt x="8897" y="1"/>
                  </a:lnTo>
                  <a:lnTo>
                    <a:pt x="9374" y="1"/>
                  </a:lnTo>
                  <a:lnTo>
                    <a:pt x="9798" y="53"/>
                  </a:lnTo>
                  <a:lnTo>
                    <a:pt x="10221" y="159"/>
                  </a:lnTo>
                  <a:lnTo>
                    <a:pt x="10592" y="264"/>
                  </a:lnTo>
                  <a:lnTo>
                    <a:pt x="10963" y="527"/>
                  </a:lnTo>
                  <a:lnTo>
                    <a:pt x="11280" y="737"/>
                  </a:lnTo>
                  <a:lnTo>
                    <a:pt x="11598" y="1105"/>
                  </a:lnTo>
                  <a:lnTo>
                    <a:pt x="11810" y="1368"/>
                  </a:lnTo>
                  <a:lnTo>
                    <a:pt x="12022" y="1789"/>
                  </a:lnTo>
                  <a:lnTo>
                    <a:pt x="12128" y="2157"/>
                  </a:lnTo>
                  <a:lnTo>
                    <a:pt x="12287" y="2630"/>
                  </a:lnTo>
                  <a:lnTo>
                    <a:pt x="12287" y="2998"/>
                  </a:lnTo>
                  <a:lnTo>
                    <a:pt x="12287" y="3471"/>
                  </a:lnTo>
                  <a:lnTo>
                    <a:pt x="12234" y="3997"/>
                  </a:lnTo>
                  <a:lnTo>
                    <a:pt x="12128" y="4523"/>
                  </a:lnTo>
                  <a:lnTo>
                    <a:pt x="11969" y="4944"/>
                  </a:lnTo>
                  <a:lnTo>
                    <a:pt x="11810" y="5365"/>
                  </a:lnTo>
                  <a:lnTo>
                    <a:pt x="11598" y="5733"/>
                  </a:lnTo>
                  <a:lnTo>
                    <a:pt x="11439" y="6206"/>
                  </a:lnTo>
                  <a:lnTo>
                    <a:pt x="11175" y="6521"/>
                  </a:lnTo>
                  <a:lnTo>
                    <a:pt x="11016" y="6889"/>
                  </a:lnTo>
                  <a:lnTo>
                    <a:pt x="10751" y="7258"/>
                  </a:lnTo>
                  <a:lnTo>
                    <a:pt x="10539" y="7678"/>
                  </a:lnTo>
                  <a:lnTo>
                    <a:pt x="10221" y="7994"/>
                  </a:lnTo>
                  <a:lnTo>
                    <a:pt x="9851" y="8309"/>
                  </a:lnTo>
                  <a:lnTo>
                    <a:pt x="9533" y="8572"/>
                  </a:lnTo>
                  <a:lnTo>
                    <a:pt x="9215" y="8888"/>
                  </a:lnTo>
                  <a:lnTo>
                    <a:pt x="8897" y="9151"/>
                  </a:lnTo>
                  <a:lnTo>
                    <a:pt x="8527" y="9414"/>
                  </a:lnTo>
                  <a:lnTo>
                    <a:pt x="8103" y="9729"/>
                  </a:lnTo>
                  <a:lnTo>
                    <a:pt x="7785" y="9992"/>
                  </a:lnTo>
                  <a:lnTo>
                    <a:pt x="7521" y="10097"/>
                  </a:lnTo>
                  <a:lnTo>
                    <a:pt x="7256" y="10202"/>
                  </a:lnTo>
                  <a:lnTo>
                    <a:pt x="7044" y="10255"/>
                  </a:lnTo>
                  <a:lnTo>
                    <a:pt x="6779" y="10308"/>
                  </a:lnTo>
                  <a:lnTo>
                    <a:pt x="6567" y="10308"/>
                  </a:lnTo>
                  <a:lnTo>
                    <a:pt x="6303" y="10308"/>
                  </a:lnTo>
                  <a:lnTo>
                    <a:pt x="6091" y="10255"/>
                  </a:lnTo>
                  <a:lnTo>
                    <a:pt x="5879" y="10255"/>
                  </a:lnTo>
                  <a:lnTo>
                    <a:pt x="5667" y="10202"/>
                  </a:lnTo>
                  <a:lnTo>
                    <a:pt x="5402" y="10097"/>
                  </a:lnTo>
                  <a:lnTo>
                    <a:pt x="5190" y="10045"/>
                  </a:lnTo>
                  <a:lnTo>
                    <a:pt x="4979" y="9992"/>
                  </a:lnTo>
                  <a:lnTo>
                    <a:pt x="4555" y="9782"/>
                  </a:lnTo>
                  <a:lnTo>
                    <a:pt x="4237" y="9677"/>
                  </a:lnTo>
                  <a:lnTo>
                    <a:pt x="3655" y="9308"/>
                  </a:lnTo>
                  <a:lnTo>
                    <a:pt x="3072" y="8835"/>
                  </a:lnTo>
                  <a:lnTo>
                    <a:pt x="2543" y="8309"/>
                  </a:lnTo>
                  <a:lnTo>
                    <a:pt x="2066" y="7836"/>
                  </a:lnTo>
                  <a:lnTo>
                    <a:pt x="1589" y="7310"/>
                  </a:lnTo>
                  <a:lnTo>
                    <a:pt x="1166" y="6732"/>
                  </a:lnTo>
                  <a:lnTo>
                    <a:pt x="795" y="6153"/>
                  </a:lnTo>
                  <a:lnTo>
                    <a:pt x="477" y="5575"/>
                  </a:lnTo>
                  <a:lnTo>
                    <a:pt x="212" y="4944"/>
                  </a:lnTo>
                  <a:lnTo>
                    <a:pt x="54" y="4313"/>
                  </a:lnTo>
                  <a:lnTo>
                    <a:pt x="1" y="3734"/>
                  </a:lnTo>
                  <a:lnTo>
                    <a:pt x="1" y="3156"/>
                  </a:lnTo>
                  <a:lnTo>
                    <a:pt x="107" y="2525"/>
                  </a:lnTo>
                  <a:lnTo>
                    <a:pt x="318" y="1894"/>
                  </a:lnTo>
                  <a:lnTo>
                    <a:pt x="636" y="1368"/>
                  </a:lnTo>
                  <a:lnTo>
                    <a:pt x="1166" y="842"/>
                  </a:lnTo>
                  <a:lnTo>
                    <a:pt x="1378" y="579"/>
                  </a:lnTo>
                  <a:lnTo>
                    <a:pt x="1642" y="421"/>
                  </a:lnTo>
                  <a:lnTo>
                    <a:pt x="1907" y="264"/>
                  </a:lnTo>
                  <a:lnTo>
                    <a:pt x="2225" y="211"/>
                  </a:lnTo>
                  <a:lnTo>
                    <a:pt x="2490" y="106"/>
                  </a:lnTo>
                  <a:lnTo>
                    <a:pt x="2807" y="106"/>
                  </a:lnTo>
                  <a:lnTo>
                    <a:pt x="3072" y="106"/>
                  </a:lnTo>
                  <a:lnTo>
                    <a:pt x="3443" y="264"/>
                  </a:lnTo>
                  <a:lnTo>
                    <a:pt x="3761" y="264"/>
                  </a:lnTo>
                  <a:lnTo>
                    <a:pt x="4078" y="421"/>
                  </a:lnTo>
                  <a:lnTo>
                    <a:pt x="4396" y="579"/>
                  </a:lnTo>
                  <a:lnTo>
                    <a:pt x="4714" y="737"/>
                  </a:lnTo>
                  <a:lnTo>
                    <a:pt x="5032" y="895"/>
                  </a:lnTo>
                  <a:lnTo>
                    <a:pt x="5349" y="1158"/>
                  </a:lnTo>
                  <a:lnTo>
                    <a:pt x="5614" y="1368"/>
                  </a:lnTo>
                  <a:lnTo>
                    <a:pt x="5932" y="1684"/>
                  </a:lnTo>
                  <a:lnTo>
                    <a:pt x="6144" y="1526"/>
                  </a:lnTo>
                  <a:lnTo>
                    <a:pt x="6461" y="1315"/>
                  </a:lnTo>
                  <a:lnTo>
                    <a:pt x="6779" y="1052"/>
                  </a:lnTo>
                  <a:lnTo>
                    <a:pt x="7150" y="842"/>
                  </a:lnTo>
                  <a:lnTo>
                    <a:pt x="7468" y="579"/>
                  </a:lnTo>
                  <a:lnTo>
                    <a:pt x="7785" y="369"/>
                  </a:lnTo>
                  <a:lnTo>
                    <a:pt x="8103" y="159"/>
                  </a:lnTo>
                  <a:lnTo>
                    <a:pt x="8421" y="106"/>
                  </a:lnTo>
                  <a:lnTo>
                    <a:pt x="8421" y="106"/>
                  </a:lnTo>
                  <a:close/>
                </a:path>
              </a:pathLst>
            </a:custGeom>
            <a:solidFill>
              <a:srgbClr val="FFD9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1730350" y="958350"/>
              <a:ext cx="308500" cy="257700"/>
            </a:xfrm>
            <a:custGeom>
              <a:avLst/>
              <a:gdLst/>
              <a:ahLst/>
              <a:cxnLst/>
              <a:rect l="0" t="0" r="0" b="0"/>
              <a:pathLst>
                <a:path w="12340" h="10308" extrusionOk="0">
                  <a:moveTo>
                    <a:pt x="8474" y="106"/>
                  </a:moveTo>
                  <a:lnTo>
                    <a:pt x="8897" y="1"/>
                  </a:lnTo>
                  <a:lnTo>
                    <a:pt x="9374" y="1"/>
                  </a:lnTo>
                  <a:lnTo>
                    <a:pt x="9850" y="53"/>
                  </a:lnTo>
                  <a:lnTo>
                    <a:pt x="10274" y="211"/>
                  </a:lnTo>
                  <a:lnTo>
                    <a:pt x="10645" y="316"/>
                  </a:lnTo>
                  <a:lnTo>
                    <a:pt x="10963" y="527"/>
                  </a:lnTo>
                  <a:lnTo>
                    <a:pt x="11280" y="790"/>
                  </a:lnTo>
                  <a:lnTo>
                    <a:pt x="11598" y="1105"/>
                  </a:lnTo>
                  <a:lnTo>
                    <a:pt x="11810" y="1421"/>
                  </a:lnTo>
                  <a:lnTo>
                    <a:pt x="12022" y="1789"/>
                  </a:lnTo>
                  <a:lnTo>
                    <a:pt x="12128" y="2157"/>
                  </a:lnTo>
                  <a:lnTo>
                    <a:pt x="12286" y="2630"/>
                  </a:lnTo>
                  <a:lnTo>
                    <a:pt x="12339" y="3051"/>
                  </a:lnTo>
                  <a:lnTo>
                    <a:pt x="12339" y="3524"/>
                  </a:lnTo>
                  <a:lnTo>
                    <a:pt x="12286" y="3997"/>
                  </a:lnTo>
                  <a:lnTo>
                    <a:pt x="12233" y="4523"/>
                  </a:lnTo>
                  <a:lnTo>
                    <a:pt x="12022" y="4944"/>
                  </a:lnTo>
                  <a:lnTo>
                    <a:pt x="11863" y="5365"/>
                  </a:lnTo>
                  <a:lnTo>
                    <a:pt x="11651" y="5785"/>
                  </a:lnTo>
                  <a:lnTo>
                    <a:pt x="11492" y="6206"/>
                  </a:lnTo>
                  <a:lnTo>
                    <a:pt x="11280" y="6574"/>
                  </a:lnTo>
                  <a:lnTo>
                    <a:pt x="11015" y="6889"/>
                  </a:lnTo>
                  <a:lnTo>
                    <a:pt x="10804" y="7258"/>
                  </a:lnTo>
                  <a:lnTo>
                    <a:pt x="10539" y="7678"/>
                  </a:lnTo>
                  <a:lnTo>
                    <a:pt x="10221" y="7994"/>
                  </a:lnTo>
                  <a:lnTo>
                    <a:pt x="9903" y="8309"/>
                  </a:lnTo>
                  <a:lnTo>
                    <a:pt x="9586" y="8625"/>
                  </a:lnTo>
                  <a:lnTo>
                    <a:pt x="9268" y="8940"/>
                  </a:lnTo>
                  <a:lnTo>
                    <a:pt x="8897" y="9203"/>
                  </a:lnTo>
                  <a:lnTo>
                    <a:pt x="8527" y="9466"/>
                  </a:lnTo>
                  <a:lnTo>
                    <a:pt x="8156" y="9782"/>
                  </a:lnTo>
                  <a:lnTo>
                    <a:pt x="7785" y="10045"/>
                  </a:lnTo>
                  <a:lnTo>
                    <a:pt x="7573" y="10150"/>
                  </a:lnTo>
                  <a:lnTo>
                    <a:pt x="7309" y="10255"/>
                  </a:lnTo>
                  <a:lnTo>
                    <a:pt x="7097" y="10308"/>
                  </a:lnTo>
                  <a:lnTo>
                    <a:pt x="6832" y="10308"/>
                  </a:lnTo>
                  <a:lnTo>
                    <a:pt x="6567" y="10308"/>
                  </a:lnTo>
                  <a:lnTo>
                    <a:pt x="6355" y="10308"/>
                  </a:lnTo>
                  <a:lnTo>
                    <a:pt x="6091" y="10308"/>
                  </a:lnTo>
                  <a:lnTo>
                    <a:pt x="5932" y="10308"/>
                  </a:lnTo>
                  <a:lnTo>
                    <a:pt x="5667" y="10202"/>
                  </a:lnTo>
                  <a:lnTo>
                    <a:pt x="5455" y="10150"/>
                  </a:lnTo>
                  <a:lnTo>
                    <a:pt x="5243" y="10045"/>
                  </a:lnTo>
                  <a:lnTo>
                    <a:pt x="5031" y="9992"/>
                  </a:lnTo>
                  <a:lnTo>
                    <a:pt x="4608" y="9834"/>
                  </a:lnTo>
                  <a:lnTo>
                    <a:pt x="4290" y="9677"/>
                  </a:lnTo>
                  <a:lnTo>
                    <a:pt x="3654" y="9308"/>
                  </a:lnTo>
                  <a:lnTo>
                    <a:pt x="3178" y="8835"/>
                  </a:lnTo>
                  <a:lnTo>
                    <a:pt x="2595" y="8362"/>
                  </a:lnTo>
                  <a:lnTo>
                    <a:pt x="2119" y="7889"/>
                  </a:lnTo>
                  <a:lnTo>
                    <a:pt x="1642" y="7310"/>
                  </a:lnTo>
                  <a:lnTo>
                    <a:pt x="1218" y="6732"/>
                  </a:lnTo>
                  <a:lnTo>
                    <a:pt x="848" y="6153"/>
                  </a:lnTo>
                  <a:lnTo>
                    <a:pt x="583" y="5627"/>
                  </a:lnTo>
                  <a:lnTo>
                    <a:pt x="265" y="4996"/>
                  </a:lnTo>
                  <a:lnTo>
                    <a:pt x="106" y="4313"/>
                  </a:lnTo>
                  <a:lnTo>
                    <a:pt x="0" y="3682"/>
                  </a:lnTo>
                  <a:lnTo>
                    <a:pt x="53" y="3103"/>
                  </a:lnTo>
                  <a:lnTo>
                    <a:pt x="106" y="2472"/>
                  </a:lnTo>
                  <a:lnTo>
                    <a:pt x="371" y="1894"/>
                  </a:lnTo>
                  <a:lnTo>
                    <a:pt x="689" y="1263"/>
                  </a:lnTo>
                  <a:lnTo>
                    <a:pt x="1166" y="790"/>
                  </a:lnTo>
                  <a:lnTo>
                    <a:pt x="1377" y="527"/>
                  </a:lnTo>
                  <a:lnTo>
                    <a:pt x="1589" y="369"/>
                  </a:lnTo>
                  <a:lnTo>
                    <a:pt x="1907" y="211"/>
                  </a:lnTo>
                  <a:lnTo>
                    <a:pt x="2225" y="159"/>
                  </a:lnTo>
                  <a:lnTo>
                    <a:pt x="2489" y="106"/>
                  </a:lnTo>
                  <a:lnTo>
                    <a:pt x="2807" y="106"/>
                  </a:lnTo>
                  <a:lnTo>
                    <a:pt x="3125" y="106"/>
                  </a:lnTo>
                  <a:lnTo>
                    <a:pt x="3496" y="211"/>
                  </a:lnTo>
                  <a:lnTo>
                    <a:pt x="3760" y="316"/>
                  </a:lnTo>
                  <a:lnTo>
                    <a:pt x="4078" y="421"/>
                  </a:lnTo>
                  <a:lnTo>
                    <a:pt x="4396" y="579"/>
                  </a:lnTo>
                  <a:lnTo>
                    <a:pt x="4767" y="790"/>
                  </a:lnTo>
                  <a:lnTo>
                    <a:pt x="5031" y="947"/>
                  </a:lnTo>
                  <a:lnTo>
                    <a:pt x="5349" y="1210"/>
                  </a:lnTo>
                  <a:lnTo>
                    <a:pt x="5614" y="1421"/>
                  </a:lnTo>
                  <a:lnTo>
                    <a:pt x="5932" y="1736"/>
                  </a:lnTo>
                  <a:lnTo>
                    <a:pt x="6196" y="1526"/>
                  </a:lnTo>
                  <a:lnTo>
                    <a:pt x="6461" y="1315"/>
                  </a:lnTo>
                  <a:lnTo>
                    <a:pt x="6779" y="1105"/>
                  </a:lnTo>
                  <a:lnTo>
                    <a:pt x="7150" y="842"/>
                  </a:lnTo>
                  <a:lnTo>
                    <a:pt x="7467" y="632"/>
                  </a:lnTo>
                  <a:lnTo>
                    <a:pt x="7838" y="369"/>
                  </a:lnTo>
                  <a:lnTo>
                    <a:pt x="8156" y="211"/>
                  </a:lnTo>
                  <a:lnTo>
                    <a:pt x="8474" y="106"/>
                  </a:lnTo>
                  <a:lnTo>
                    <a:pt x="8474" y="106"/>
                  </a:lnTo>
                  <a:close/>
                </a:path>
              </a:pathLst>
            </a:custGeom>
            <a:solidFill>
              <a:srgbClr val="E0666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1613850" y="1191050"/>
              <a:ext cx="309825" cy="257700"/>
            </a:xfrm>
            <a:custGeom>
              <a:avLst/>
              <a:gdLst/>
              <a:ahLst/>
              <a:cxnLst/>
              <a:rect l="0" t="0" r="0" b="0"/>
              <a:pathLst>
                <a:path w="12393" h="10308" extrusionOk="0">
                  <a:moveTo>
                    <a:pt x="8420" y="53"/>
                  </a:moveTo>
                  <a:lnTo>
                    <a:pt x="8844" y="0"/>
                  </a:lnTo>
                  <a:lnTo>
                    <a:pt x="9321" y="0"/>
                  </a:lnTo>
                  <a:lnTo>
                    <a:pt x="9797" y="0"/>
                  </a:lnTo>
                  <a:lnTo>
                    <a:pt x="10221" y="158"/>
                  </a:lnTo>
                  <a:lnTo>
                    <a:pt x="10592" y="263"/>
                  </a:lnTo>
                  <a:lnTo>
                    <a:pt x="10962" y="526"/>
                  </a:lnTo>
                  <a:lnTo>
                    <a:pt x="11280" y="737"/>
                  </a:lnTo>
                  <a:lnTo>
                    <a:pt x="11598" y="1105"/>
                  </a:lnTo>
                  <a:lnTo>
                    <a:pt x="11810" y="1368"/>
                  </a:lnTo>
                  <a:lnTo>
                    <a:pt x="12074" y="1788"/>
                  </a:lnTo>
                  <a:lnTo>
                    <a:pt x="12180" y="2104"/>
                  </a:lnTo>
                  <a:lnTo>
                    <a:pt x="12339" y="2577"/>
                  </a:lnTo>
                  <a:lnTo>
                    <a:pt x="12339" y="2998"/>
                  </a:lnTo>
                  <a:lnTo>
                    <a:pt x="12392" y="3471"/>
                  </a:lnTo>
                  <a:lnTo>
                    <a:pt x="12286" y="3944"/>
                  </a:lnTo>
                  <a:lnTo>
                    <a:pt x="12233" y="4470"/>
                  </a:lnTo>
                  <a:lnTo>
                    <a:pt x="12021" y="4838"/>
                  </a:lnTo>
                  <a:lnTo>
                    <a:pt x="11863" y="5312"/>
                  </a:lnTo>
                  <a:lnTo>
                    <a:pt x="11651" y="5680"/>
                  </a:lnTo>
                  <a:lnTo>
                    <a:pt x="11439" y="6153"/>
                  </a:lnTo>
                  <a:lnTo>
                    <a:pt x="11227" y="6468"/>
                  </a:lnTo>
                  <a:lnTo>
                    <a:pt x="10962" y="6837"/>
                  </a:lnTo>
                  <a:lnTo>
                    <a:pt x="10751" y="7205"/>
                  </a:lnTo>
                  <a:lnTo>
                    <a:pt x="10486" y="7625"/>
                  </a:lnTo>
                  <a:lnTo>
                    <a:pt x="10168" y="7941"/>
                  </a:lnTo>
                  <a:lnTo>
                    <a:pt x="9850" y="8256"/>
                  </a:lnTo>
                  <a:lnTo>
                    <a:pt x="9532" y="8572"/>
                  </a:lnTo>
                  <a:lnTo>
                    <a:pt x="9215" y="8887"/>
                  </a:lnTo>
                  <a:lnTo>
                    <a:pt x="8844" y="9203"/>
                  </a:lnTo>
                  <a:lnTo>
                    <a:pt x="8526" y="9466"/>
                  </a:lnTo>
                  <a:lnTo>
                    <a:pt x="8103" y="9729"/>
                  </a:lnTo>
                  <a:lnTo>
                    <a:pt x="7732" y="10044"/>
                  </a:lnTo>
                  <a:lnTo>
                    <a:pt x="7520" y="10149"/>
                  </a:lnTo>
                  <a:lnTo>
                    <a:pt x="7255" y="10202"/>
                  </a:lnTo>
                  <a:lnTo>
                    <a:pt x="7044" y="10255"/>
                  </a:lnTo>
                  <a:lnTo>
                    <a:pt x="6832" y="10307"/>
                  </a:lnTo>
                  <a:lnTo>
                    <a:pt x="6567" y="10307"/>
                  </a:lnTo>
                  <a:lnTo>
                    <a:pt x="6355" y="10307"/>
                  </a:lnTo>
                  <a:lnTo>
                    <a:pt x="6090" y="10255"/>
                  </a:lnTo>
                  <a:lnTo>
                    <a:pt x="5931" y="10255"/>
                  </a:lnTo>
                  <a:lnTo>
                    <a:pt x="5667" y="10202"/>
                  </a:lnTo>
                  <a:lnTo>
                    <a:pt x="5455" y="10097"/>
                  </a:lnTo>
                  <a:lnTo>
                    <a:pt x="5190" y="10044"/>
                  </a:lnTo>
                  <a:lnTo>
                    <a:pt x="4978" y="9939"/>
                  </a:lnTo>
                  <a:lnTo>
                    <a:pt x="4608" y="9781"/>
                  </a:lnTo>
                  <a:lnTo>
                    <a:pt x="4290" y="9676"/>
                  </a:lnTo>
                  <a:lnTo>
                    <a:pt x="3707" y="9203"/>
                  </a:lnTo>
                  <a:lnTo>
                    <a:pt x="3178" y="8782"/>
                  </a:lnTo>
                  <a:lnTo>
                    <a:pt x="2595" y="8309"/>
                  </a:lnTo>
                  <a:lnTo>
                    <a:pt x="2119" y="7836"/>
                  </a:lnTo>
                  <a:lnTo>
                    <a:pt x="1589" y="7257"/>
                  </a:lnTo>
                  <a:lnTo>
                    <a:pt x="1218" y="6679"/>
                  </a:lnTo>
                  <a:lnTo>
                    <a:pt x="795" y="6100"/>
                  </a:lnTo>
                  <a:lnTo>
                    <a:pt x="530" y="5522"/>
                  </a:lnTo>
                  <a:lnTo>
                    <a:pt x="265" y="4891"/>
                  </a:lnTo>
                  <a:lnTo>
                    <a:pt x="106" y="4312"/>
                  </a:lnTo>
                  <a:lnTo>
                    <a:pt x="0" y="3681"/>
                  </a:lnTo>
                  <a:lnTo>
                    <a:pt x="53" y="3050"/>
                  </a:lnTo>
                  <a:lnTo>
                    <a:pt x="106" y="2472"/>
                  </a:lnTo>
                  <a:lnTo>
                    <a:pt x="371" y="1893"/>
                  </a:lnTo>
                  <a:lnTo>
                    <a:pt x="742" y="1315"/>
                  </a:lnTo>
                  <a:lnTo>
                    <a:pt x="1218" y="842"/>
                  </a:lnTo>
                  <a:lnTo>
                    <a:pt x="1377" y="579"/>
                  </a:lnTo>
                  <a:lnTo>
                    <a:pt x="1642" y="421"/>
                  </a:lnTo>
                  <a:lnTo>
                    <a:pt x="1907" y="263"/>
                  </a:lnTo>
                  <a:lnTo>
                    <a:pt x="2224" y="158"/>
                  </a:lnTo>
                  <a:lnTo>
                    <a:pt x="2489" y="106"/>
                  </a:lnTo>
                  <a:lnTo>
                    <a:pt x="2860" y="106"/>
                  </a:lnTo>
                  <a:lnTo>
                    <a:pt x="3125" y="106"/>
                  </a:lnTo>
                  <a:lnTo>
                    <a:pt x="3495" y="211"/>
                  </a:lnTo>
                  <a:lnTo>
                    <a:pt x="3813" y="263"/>
                  </a:lnTo>
                  <a:lnTo>
                    <a:pt x="4131" y="421"/>
                  </a:lnTo>
                  <a:lnTo>
                    <a:pt x="4449" y="526"/>
                  </a:lnTo>
                  <a:lnTo>
                    <a:pt x="4766" y="737"/>
                  </a:lnTo>
                  <a:lnTo>
                    <a:pt x="5031" y="947"/>
                  </a:lnTo>
                  <a:lnTo>
                    <a:pt x="5296" y="1157"/>
                  </a:lnTo>
                  <a:lnTo>
                    <a:pt x="5561" y="1420"/>
                  </a:lnTo>
                  <a:lnTo>
                    <a:pt x="5931" y="1736"/>
                  </a:lnTo>
                  <a:lnTo>
                    <a:pt x="6143" y="1525"/>
                  </a:lnTo>
                  <a:lnTo>
                    <a:pt x="6408" y="1315"/>
                  </a:lnTo>
                  <a:lnTo>
                    <a:pt x="6726" y="1052"/>
                  </a:lnTo>
                  <a:lnTo>
                    <a:pt x="7096" y="842"/>
                  </a:lnTo>
                  <a:lnTo>
                    <a:pt x="7414" y="526"/>
                  </a:lnTo>
                  <a:lnTo>
                    <a:pt x="7785" y="316"/>
                  </a:lnTo>
                  <a:lnTo>
                    <a:pt x="8103" y="158"/>
                  </a:lnTo>
                  <a:lnTo>
                    <a:pt x="8420" y="53"/>
                  </a:lnTo>
                  <a:lnTo>
                    <a:pt x="8420" y="53"/>
                  </a:lnTo>
                  <a:close/>
                </a:path>
              </a:pathLst>
            </a:custGeom>
            <a:solidFill>
              <a:srgbClr val="ED736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1523825" y="1359325"/>
              <a:ext cx="307175" cy="256375"/>
            </a:xfrm>
            <a:custGeom>
              <a:avLst/>
              <a:gdLst/>
              <a:ahLst/>
              <a:cxnLst/>
              <a:rect l="0" t="0" r="0" b="0"/>
              <a:pathLst>
                <a:path w="12287" h="10255" extrusionOk="0">
                  <a:moveTo>
                    <a:pt x="8420" y="53"/>
                  </a:moveTo>
                  <a:lnTo>
                    <a:pt x="8844" y="0"/>
                  </a:lnTo>
                  <a:lnTo>
                    <a:pt x="9374" y="0"/>
                  </a:lnTo>
                  <a:lnTo>
                    <a:pt x="9797" y="53"/>
                  </a:lnTo>
                  <a:lnTo>
                    <a:pt x="10221" y="158"/>
                  </a:lnTo>
                  <a:lnTo>
                    <a:pt x="10592" y="263"/>
                  </a:lnTo>
                  <a:lnTo>
                    <a:pt x="10962" y="474"/>
                  </a:lnTo>
                  <a:lnTo>
                    <a:pt x="11280" y="684"/>
                  </a:lnTo>
                  <a:lnTo>
                    <a:pt x="11598" y="1052"/>
                  </a:lnTo>
                  <a:lnTo>
                    <a:pt x="11757" y="1368"/>
                  </a:lnTo>
                  <a:lnTo>
                    <a:pt x="11968" y="1736"/>
                  </a:lnTo>
                  <a:lnTo>
                    <a:pt x="12127" y="2104"/>
                  </a:lnTo>
                  <a:lnTo>
                    <a:pt x="12233" y="2577"/>
                  </a:lnTo>
                  <a:lnTo>
                    <a:pt x="12286" y="2998"/>
                  </a:lnTo>
                  <a:lnTo>
                    <a:pt x="12286" y="3471"/>
                  </a:lnTo>
                  <a:lnTo>
                    <a:pt x="12233" y="3944"/>
                  </a:lnTo>
                  <a:lnTo>
                    <a:pt x="12180" y="4523"/>
                  </a:lnTo>
                  <a:lnTo>
                    <a:pt x="11968" y="4891"/>
                  </a:lnTo>
                  <a:lnTo>
                    <a:pt x="11810" y="5311"/>
                  </a:lnTo>
                  <a:lnTo>
                    <a:pt x="11598" y="5732"/>
                  </a:lnTo>
                  <a:lnTo>
                    <a:pt x="11439" y="6153"/>
                  </a:lnTo>
                  <a:lnTo>
                    <a:pt x="11227" y="6521"/>
                  </a:lnTo>
                  <a:lnTo>
                    <a:pt x="10962" y="6836"/>
                  </a:lnTo>
                  <a:lnTo>
                    <a:pt x="10750" y="7205"/>
                  </a:lnTo>
                  <a:lnTo>
                    <a:pt x="10486" y="7625"/>
                  </a:lnTo>
                  <a:lnTo>
                    <a:pt x="10168" y="7941"/>
                  </a:lnTo>
                  <a:lnTo>
                    <a:pt x="9850" y="8256"/>
                  </a:lnTo>
                  <a:lnTo>
                    <a:pt x="9532" y="8572"/>
                  </a:lnTo>
                  <a:lnTo>
                    <a:pt x="9215" y="8887"/>
                  </a:lnTo>
                  <a:lnTo>
                    <a:pt x="8844" y="9150"/>
                  </a:lnTo>
                  <a:lnTo>
                    <a:pt x="8526" y="9413"/>
                  </a:lnTo>
                  <a:lnTo>
                    <a:pt x="8103" y="9729"/>
                  </a:lnTo>
                  <a:lnTo>
                    <a:pt x="7732" y="9992"/>
                  </a:lnTo>
                  <a:lnTo>
                    <a:pt x="7520" y="10044"/>
                  </a:lnTo>
                  <a:lnTo>
                    <a:pt x="7255" y="10149"/>
                  </a:lnTo>
                  <a:lnTo>
                    <a:pt x="7043" y="10202"/>
                  </a:lnTo>
                  <a:lnTo>
                    <a:pt x="6779" y="10255"/>
                  </a:lnTo>
                  <a:lnTo>
                    <a:pt x="6567" y="10255"/>
                  </a:lnTo>
                  <a:lnTo>
                    <a:pt x="6302" y="10255"/>
                  </a:lnTo>
                  <a:lnTo>
                    <a:pt x="6090" y="10255"/>
                  </a:lnTo>
                  <a:lnTo>
                    <a:pt x="5878" y="10255"/>
                  </a:lnTo>
                  <a:lnTo>
                    <a:pt x="5614" y="10149"/>
                  </a:lnTo>
                  <a:lnTo>
                    <a:pt x="5402" y="10044"/>
                  </a:lnTo>
                  <a:lnTo>
                    <a:pt x="5190" y="9992"/>
                  </a:lnTo>
                  <a:lnTo>
                    <a:pt x="4978" y="9939"/>
                  </a:lnTo>
                  <a:lnTo>
                    <a:pt x="4660" y="9781"/>
                  </a:lnTo>
                  <a:lnTo>
                    <a:pt x="4343" y="9676"/>
                  </a:lnTo>
                  <a:lnTo>
                    <a:pt x="3707" y="9255"/>
                  </a:lnTo>
                  <a:lnTo>
                    <a:pt x="3178" y="8782"/>
                  </a:lnTo>
                  <a:lnTo>
                    <a:pt x="2595" y="8309"/>
                  </a:lnTo>
                  <a:lnTo>
                    <a:pt x="2118" y="7836"/>
                  </a:lnTo>
                  <a:lnTo>
                    <a:pt x="1589" y="7205"/>
                  </a:lnTo>
                  <a:lnTo>
                    <a:pt x="1218" y="6679"/>
                  </a:lnTo>
                  <a:lnTo>
                    <a:pt x="795" y="6048"/>
                  </a:lnTo>
                  <a:lnTo>
                    <a:pt x="530" y="5522"/>
                  </a:lnTo>
                  <a:lnTo>
                    <a:pt x="265" y="4891"/>
                  </a:lnTo>
                  <a:lnTo>
                    <a:pt x="106" y="4260"/>
                  </a:lnTo>
                  <a:lnTo>
                    <a:pt x="0" y="3629"/>
                  </a:lnTo>
                  <a:lnTo>
                    <a:pt x="53" y="3050"/>
                  </a:lnTo>
                  <a:lnTo>
                    <a:pt x="106" y="2472"/>
                  </a:lnTo>
                  <a:lnTo>
                    <a:pt x="371" y="1841"/>
                  </a:lnTo>
                  <a:lnTo>
                    <a:pt x="742" y="1262"/>
                  </a:lnTo>
                  <a:lnTo>
                    <a:pt x="1218" y="737"/>
                  </a:lnTo>
                  <a:lnTo>
                    <a:pt x="1430" y="526"/>
                  </a:lnTo>
                  <a:lnTo>
                    <a:pt x="1642" y="368"/>
                  </a:lnTo>
                  <a:lnTo>
                    <a:pt x="1907" y="211"/>
                  </a:lnTo>
                  <a:lnTo>
                    <a:pt x="2224" y="106"/>
                  </a:lnTo>
                  <a:lnTo>
                    <a:pt x="2489" y="53"/>
                  </a:lnTo>
                  <a:lnTo>
                    <a:pt x="2807" y="53"/>
                  </a:lnTo>
                  <a:lnTo>
                    <a:pt x="3125" y="53"/>
                  </a:lnTo>
                  <a:lnTo>
                    <a:pt x="3495" y="211"/>
                  </a:lnTo>
                  <a:lnTo>
                    <a:pt x="3760" y="211"/>
                  </a:lnTo>
                  <a:lnTo>
                    <a:pt x="4078" y="368"/>
                  </a:lnTo>
                  <a:lnTo>
                    <a:pt x="4396" y="526"/>
                  </a:lnTo>
                  <a:lnTo>
                    <a:pt x="4766" y="684"/>
                  </a:lnTo>
                  <a:lnTo>
                    <a:pt x="5031" y="894"/>
                  </a:lnTo>
                  <a:lnTo>
                    <a:pt x="5296" y="1157"/>
                  </a:lnTo>
                  <a:lnTo>
                    <a:pt x="5614" y="1368"/>
                  </a:lnTo>
                  <a:lnTo>
                    <a:pt x="5931" y="1683"/>
                  </a:lnTo>
                  <a:lnTo>
                    <a:pt x="6143" y="1473"/>
                  </a:lnTo>
                  <a:lnTo>
                    <a:pt x="6461" y="1262"/>
                  </a:lnTo>
                  <a:lnTo>
                    <a:pt x="6779" y="999"/>
                  </a:lnTo>
                  <a:lnTo>
                    <a:pt x="7096" y="737"/>
                  </a:lnTo>
                  <a:lnTo>
                    <a:pt x="7414" y="526"/>
                  </a:lnTo>
                  <a:lnTo>
                    <a:pt x="7732" y="263"/>
                  </a:lnTo>
                  <a:lnTo>
                    <a:pt x="8050" y="106"/>
                  </a:lnTo>
                  <a:lnTo>
                    <a:pt x="8420" y="53"/>
                  </a:lnTo>
                  <a:lnTo>
                    <a:pt x="8420" y="53"/>
                  </a:lnTo>
                  <a:close/>
                </a:path>
              </a:pathLst>
            </a:custGeom>
            <a:solidFill>
              <a:srgbClr val="D1575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1805825" y="1152925"/>
              <a:ext cx="307150" cy="257700"/>
            </a:xfrm>
            <a:custGeom>
              <a:avLst/>
              <a:gdLst/>
              <a:ahLst/>
              <a:cxnLst/>
              <a:rect l="0" t="0" r="0" b="0"/>
              <a:pathLst>
                <a:path w="12286" h="10308" extrusionOk="0">
                  <a:moveTo>
                    <a:pt x="8420" y="106"/>
                  </a:moveTo>
                  <a:lnTo>
                    <a:pt x="8897" y="0"/>
                  </a:lnTo>
                  <a:lnTo>
                    <a:pt x="9373" y="0"/>
                  </a:lnTo>
                  <a:lnTo>
                    <a:pt x="9797" y="106"/>
                  </a:lnTo>
                  <a:lnTo>
                    <a:pt x="10221" y="211"/>
                  </a:lnTo>
                  <a:lnTo>
                    <a:pt x="10591" y="316"/>
                  </a:lnTo>
                  <a:lnTo>
                    <a:pt x="10962" y="579"/>
                  </a:lnTo>
                  <a:lnTo>
                    <a:pt x="11280" y="789"/>
                  </a:lnTo>
                  <a:lnTo>
                    <a:pt x="11598" y="1105"/>
                  </a:lnTo>
                  <a:lnTo>
                    <a:pt x="11809" y="1368"/>
                  </a:lnTo>
                  <a:lnTo>
                    <a:pt x="12021" y="1788"/>
                  </a:lnTo>
                  <a:lnTo>
                    <a:pt x="12127" y="2156"/>
                  </a:lnTo>
                  <a:lnTo>
                    <a:pt x="12286" y="2577"/>
                  </a:lnTo>
                  <a:lnTo>
                    <a:pt x="12286" y="2998"/>
                  </a:lnTo>
                  <a:lnTo>
                    <a:pt x="12286" y="3471"/>
                  </a:lnTo>
                  <a:lnTo>
                    <a:pt x="12233" y="3944"/>
                  </a:lnTo>
                  <a:lnTo>
                    <a:pt x="12127" y="4470"/>
                  </a:lnTo>
                  <a:lnTo>
                    <a:pt x="11968" y="4891"/>
                  </a:lnTo>
                  <a:lnTo>
                    <a:pt x="11809" y="5312"/>
                  </a:lnTo>
                  <a:lnTo>
                    <a:pt x="11598" y="5732"/>
                  </a:lnTo>
                  <a:lnTo>
                    <a:pt x="11439" y="6153"/>
                  </a:lnTo>
                  <a:lnTo>
                    <a:pt x="11174" y="6521"/>
                  </a:lnTo>
                  <a:lnTo>
                    <a:pt x="11015" y="6889"/>
                  </a:lnTo>
                  <a:lnTo>
                    <a:pt x="10750" y="7257"/>
                  </a:lnTo>
                  <a:lnTo>
                    <a:pt x="10538" y="7678"/>
                  </a:lnTo>
                  <a:lnTo>
                    <a:pt x="10221" y="7993"/>
                  </a:lnTo>
                  <a:lnTo>
                    <a:pt x="9903" y="8309"/>
                  </a:lnTo>
                  <a:lnTo>
                    <a:pt x="9585" y="8624"/>
                  </a:lnTo>
                  <a:lnTo>
                    <a:pt x="9267" y="8940"/>
                  </a:lnTo>
                  <a:lnTo>
                    <a:pt x="8897" y="9203"/>
                  </a:lnTo>
                  <a:lnTo>
                    <a:pt x="8579" y="9466"/>
                  </a:lnTo>
                  <a:lnTo>
                    <a:pt x="8155" y="9781"/>
                  </a:lnTo>
                  <a:lnTo>
                    <a:pt x="7785" y="10097"/>
                  </a:lnTo>
                  <a:lnTo>
                    <a:pt x="7573" y="10149"/>
                  </a:lnTo>
                  <a:lnTo>
                    <a:pt x="7308" y="10255"/>
                  </a:lnTo>
                  <a:lnTo>
                    <a:pt x="7096" y="10255"/>
                  </a:lnTo>
                  <a:lnTo>
                    <a:pt x="6831" y="10307"/>
                  </a:lnTo>
                  <a:lnTo>
                    <a:pt x="6620" y="10307"/>
                  </a:lnTo>
                  <a:lnTo>
                    <a:pt x="6355" y="10307"/>
                  </a:lnTo>
                  <a:lnTo>
                    <a:pt x="6143" y="10255"/>
                  </a:lnTo>
                  <a:lnTo>
                    <a:pt x="5878" y="10255"/>
                  </a:lnTo>
                  <a:lnTo>
                    <a:pt x="5666" y="10202"/>
                  </a:lnTo>
                  <a:lnTo>
                    <a:pt x="5402" y="10097"/>
                  </a:lnTo>
                  <a:lnTo>
                    <a:pt x="5190" y="10044"/>
                  </a:lnTo>
                  <a:lnTo>
                    <a:pt x="4978" y="9939"/>
                  </a:lnTo>
                  <a:lnTo>
                    <a:pt x="4554" y="9781"/>
                  </a:lnTo>
                  <a:lnTo>
                    <a:pt x="4237" y="9676"/>
                  </a:lnTo>
                  <a:lnTo>
                    <a:pt x="3654" y="9255"/>
                  </a:lnTo>
                  <a:lnTo>
                    <a:pt x="3072" y="8782"/>
                  </a:lnTo>
                  <a:lnTo>
                    <a:pt x="2595" y="8309"/>
                  </a:lnTo>
                  <a:lnTo>
                    <a:pt x="2118" y="7836"/>
                  </a:lnTo>
                  <a:lnTo>
                    <a:pt x="1589" y="7257"/>
                  </a:lnTo>
                  <a:lnTo>
                    <a:pt x="1165" y="6679"/>
                  </a:lnTo>
                  <a:lnTo>
                    <a:pt x="847" y="6100"/>
                  </a:lnTo>
                  <a:lnTo>
                    <a:pt x="530" y="5575"/>
                  </a:lnTo>
                  <a:lnTo>
                    <a:pt x="265" y="4943"/>
                  </a:lnTo>
                  <a:lnTo>
                    <a:pt x="106" y="4312"/>
                  </a:lnTo>
                  <a:lnTo>
                    <a:pt x="0" y="3681"/>
                  </a:lnTo>
                  <a:lnTo>
                    <a:pt x="0" y="3103"/>
                  </a:lnTo>
                  <a:lnTo>
                    <a:pt x="106" y="2525"/>
                  </a:lnTo>
                  <a:lnTo>
                    <a:pt x="318" y="1894"/>
                  </a:lnTo>
                  <a:lnTo>
                    <a:pt x="688" y="1315"/>
                  </a:lnTo>
                  <a:lnTo>
                    <a:pt x="1165" y="842"/>
                  </a:lnTo>
                  <a:lnTo>
                    <a:pt x="1377" y="579"/>
                  </a:lnTo>
                  <a:lnTo>
                    <a:pt x="1642" y="421"/>
                  </a:lnTo>
                  <a:lnTo>
                    <a:pt x="1906" y="263"/>
                  </a:lnTo>
                  <a:lnTo>
                    <a:pt x="2224" y="158"/>
                  </a:lnTo>
                  <a:lnTo>
                    <a:pt x="2489" y="106"/>
                  </a:lnTo>
                  <a:lnTo>
                    <a:pt x="2807" y="106"/>
                  </a:lnTo>
                  <a:lnTo>
                    <a:pt x="3072" y="106"/>
                  </a:lnTo>
                  <a:lnTo>
                    <a:pt x="3442" y="211"/>
                  </a:lnTo>
                  <a:lnTo>
                    <a:pt x="3760" y="263"/>
                  </a:lnTo>
                  <a:lnTo>
                    <a:pt x="4078" y="421"/>
                  </a:lnTo>
                  <a:lnTo>
                    <a:pt x="4395" y="526"/>
                  </a:lnTo>
                  <a:lnTo>
                    <a:pt x="4713" y="737"/>
                  </a:lnTo>
                  <a:lnTo>
                    <a:pt x="4978" y="947"/>
                  </a:lnTo>
                  <a:lnTo>
                    <a:pt x="5296" y="1210"/>
                  </a:lnTo>
                  <a:lnTo>
                    <a:pt x="5560" y="1420"/>
                  </a:lnTo>
                  <a:lnTo>
                    <a:pt x="5825" y="1736"/>
                  </a:lnTo>
                  <a:lnTo>
                    <a:pt x="6090" y="1525"/>
                  </a:lnTo>
                  <a:lnTo>
                    <a:pt x="6408" y="1368"/>
                  </a:lnTo>
                  <a:lnTo>
                    <a:pt x="6726" y="1052"/>
                  </a:lnTo>
                  <a:lnTo>
                    <a:pt x="7096" y="842"/>
                  </a:lnTo>
                  <a:lnTo>
                    <a:pt x="7414" y="579"/>
                  </a:lnTo>
                  <a:lnTo>
                    <a:pt x="7785" y="316"/>
                  </a:lnTo>
                  <a:lnTo>
                    <a:pt x="8102" y="158"/>
                  </a:lnTo>
                  <a:lnTo>
                    <a:pt x="8420" y="106"/>
                  </a:lnTo>
                  <a:lnTo>
                    <a:pt x="8420" y="106"/>
                  </a:lnTo>
                  <a:close/>
                </a:path>
              </a:pathLst>
            </a:custGeom>
            <a:solidFill>
              <a:srgbClr val="B842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1018075" y="882100"/>
              <a:ext cx="307175" cy="257700"/>
            </a:xfrm>
            <a:custGeom>
              <a:avLst/>
              <a:gdLst/>
              <a:ahLst/>
              <a:cxnLst/>
              <a:rect l="0" t="0" r="0" b="0"/>
              <a:pathLst>
                <a:path w="12287" h="10308" extrusionOk="0">
                  <a:moveTo>
                    <a:pt x="8368" y="106"/>
                  </a:moveTo>
                  <a:lnTo>
                    <a:pt x="8792" y="1"/>
                  </a:lnTo>
                  <a:lnTo>
                    <a:pt x="9268" y="1"/>
                  </a:lnTo>
                  <a:lnTo>
                    <a:pt x="9692" y="53"/>
                  </a:lnTo>
                  <a:lnTo>
                    <a:pt x="10168" y="159"/>
                  </a:lnTo>
                  <a:lnTo>
                    <a:pt x="10486" y="264"/>
                  </a:lnTo>
                  <a:lnTo>
                    <a:pt x="10910" y="527"/>
                  </a:lnTo>
                  <a:lnTo>
                    <a:pt x="11228" y="737"/>
                  </a:lnTo>
                  <a:lnTo>
                    <a:pt x="11545" y="1105"/>
                  </a:lnTo>
                  <a:lnTo>
                    <a:pt x="11757" y="1368"/>
                  </a:lnTo>
                  <a:lnTo>
                    <a:pt x="11969" y="1789"/>
                  </a:lnTo>
                  <a:lnTo>
                    <a:pt x="12128" y="2157"/>
                  </a:lnTo>
                  <a:lnTo>
                    <a:pt x="12287" y="2578"/>
                  </a:lnTo>
                  <a:lnTo>
                    <a:pt x="12287" y="2998"/>
                  </a:lnTo>
                  <a:lnTo>
                    <a:pt x="12287" y="3471"/>
                  </a:lnTo>
                  <a:lnTo>
                    <a:pt x="12234" y="3997"/>
                  </a:lnTo>
                  <a:lnTo>
                    <a:pt x="12128" y="4471"/>
                  </a:lnTo>
                  <a:lnTo>
                    <a:pt x="11969" y="4891"/>
                  </a:lnTo>
                  <a:lnTo>
                    <a:pt x="11757" y="5312"/>
                  </a:lnTo>
                  <a:lnTo>
                    <a:pt x="11598" y="5733"/>
                  </a:lnTo>
                  <a:lnTo>
                    <a:pt x="11386" y="6153"/>
                  </a:lnTo>
                  <a:lnTo>
                    <a:pt x="11122" y="6521"/>
                  </a:lnTo>
                  <a:lnTo>
                    <a:pt x="10910" y="6890"/>
                  </a:lnTo>
                  <a:lnTo>
                    <a:pt x="10645" y="7205"/>
                  </a:lnTo>
                  <a:lnTo>
                    <a:pt x="10433" y="7626"/>
                  </a:lnTo>
                  <a:lnTo>
                    <a:pt x="10115" y="7941"/>
                  </a:lnTo>
                  <a:lnTo>
                    <a:pt x="9798" y="8309"/>
                  </a:lnTo>
                  <a:lnTo>
                    <a:pt x="9480" y="8625"/>
                  </a:lnTo>
                  <a:lnTo>
                    <a:pt x="9162" y="8940"/>
                  </a:lnTo>
                  <a:lnTo>
                    <a:pt x="8792" y="9203"/>
                  </a:lnTo>
                  <a:lnTo>
                    <a:pt x="8421" y="9466"/>
                  </a:lnTo>
                  <a:lnTo>
                    <a:pt x="8050" y="9782"/>
                  </a:lnTo>
                  <a:lnTo>
                    <a:pt x="7679" y="10097"/>
                  </a:lnTo>
                  <a:lnTo>
                    <a:pt x="7415" y="10150"/>
                  </a:lnTo>
                  <a:lnTo>
                    <a:pt x="7203" y="10255"/>
                  </a:lnTo>
                  <a:lnTo>
                    <a:pt x="6938" y="10255"/>
                  </a:lnTo>
                  <a:lnTo>
                    <a:pt x="6779" y="10308"/>
                  </a:lnTo>
                  <a:lnTo>
                    <a:pt x="6514" y="10308"/>
                  </a:lnTo>
                  <a:lnTo>
                    <a:pt x="6303" y="10308"/>
                  </a:lnTo>
                  <a:lnTo>
                    <a:pt x="6038" y="10255"/>
                  </a:lnTo>
                  <a:lnTo>
                    <a:pt x="5826" y="10255"/>
                  </a:lnTo>
                  <a:lnTo>
                    <a:pt x="5614" y="10202"/>
                  </a:lnTo>
                  <a:lnTo>
                    <a:pt x="5349" y="10097"/>
                  </a:lnTo>
                  <a:lnTo>
                    <a:pt x="5138" y="10045"/>
                  </a:lnTo>
                  <a:lnTo>
                    <a:pt x="4926" y="9939"/>
                  </a:lnTo>
                  <a:lnTo>
                    <a:pt x="4555" y="9782"/>
                  </a:lnTo>
                  <a:lnTo>
                    <a:pt x="4237" y="9677"/>
                  </a:lnTo>
                  <a:lnTo>
                    <a:pt x="3655" y="9256"/>
                  </a:lnTo>
                  <a:lnTo>
                    <a:pt x="3072" y="8835"/>
                  </a:lnTo>
                  <a:lnTo>
                    <a:pt x="2543" y="8362"/>
                  </a:lnTo>
                  <a:lnTo>
                    <a:pt x="2066" y="7836"/>
                  </a:lnTo>
                  <a:lnTo>
                    <a:pt x="1589" y="7258"/>
                  </a:lnTo>
                  <a:lnTo>
                    <a:pt x="1113" y="6732"/>
                  </a:lnTo>
                  <a:lnTo>
                    <a:pt x="795" y="6101"/>
                  </a:lnTo>
                  <a:lnTo>
                    <a:pt x="477" y="5575"/>
                  </a:lnTo>
                  <a:lnTo>
                    <a:pt x="213" y="4944"/>
                  </a:lnTo>
                  <a:lnTo>
                    <a:pt x="54" y="4313"/>
                  </a:lnTo>
                  <a:lnTo>
                    <a:pt x="1" y="3682"/>
                  </a:lnTo>
                  <a:lnTo>
                    <a:pt x="1" y="3103"/>
                  </a:lnTo>
                  <a:lnTo>
                    <a:pt x="107" y="2525"/>
                  </a:lnTo>
                  <a:lnTo>
                    <a:pt x="318" y="1894"/>
                  </a:lnTo>
                  <a:lnTo>
                    <a:pt x="636" y="1315"/>
                  </a:lnTo>
                  <a:lnTo>
                    <a:pt x="1113" y="842"/>
                  </a:lnTo>
                  <a:lnTo>
                    <a:pt x="1325" y="579"/>
                  </a:lnTo>
                  <a:lnTo>
                    <a:pt x="1589" y="422"/>
                  </a:lnTo>
                  <a:lnTo>
                    <a:pt x="1854" y="264"/>
                  </a:lnTo>
                  <a:lnTo>
                    <a:pt x="2172" y="211"/>
                  </a:lnTo>
                  <a:lnTo>
                    <a:pt x="2437" y="106"/>
                  </a:lnTo>
                  <a:lnTo>
                    <a:pt x="2754" y="106"/>
                  </a:lnTo>
                  <a:lnTo>
                    <a:pt x="3072" y="106"/>
                  </a:lnTo>
                  <a:lnTo>
                    <a:pt x="3390" y="264"/>
                  </a:lnTo>
                  <a:lnTo>
                    <a:pt x="3708" y="264"/>
                  </a:lnTo>
                  <a:lnTo>
                    <a:pt x="4025" y="422"/>
                  </a:lnTo>
                  <a:lnTo>
                    <a:pt x="4343" y="579"/>
                  </a:lnTo>
                  <a:lnTo>
                    <a:pt x="4661" y="737"/>
                  </a:lnTo>
                  <a:lnTo>
                    <a:pt x="4979" y="947"/>
                  </a:lnTo>
                  <a:lnTo>
                    <a:pt x="5243" y="1210"/>
                  </a:lnTo>
                  <a:lnTo>
                    <a:pt x="5508" y="1421"/>
                  </a:lnTo>
                  <a:lnTo>
                    <a:pt x="5826" y="1736"/>
                  </a:lnTo>
                  <a:lnTo>
                    <a:pt x="6091" y="1578"/>
                  </a:lnTo>
                  <a:lnTo>
                    <a:pt x="6356" y="1368"/>
                  </a:lnTo>
                  <a:lnTo>
                    <a:pt x="6673" y="1053"/>
                  </a:lnTo>
                  <a:lnTo>
                    <a:pt x="7044" y="842"/>
                  </a:lnTo>
                  <a:lnTo>
                    <a:pt x="7362" y="579"/>
                  </a:lnTo>
                  <a:lnTo>
                    <a:pt x="7732" y="316"/>
                  </a:lnTo>
                  <a:lnTo>
                    <a:pt x="8050" y="159"/>
                  </a:lnTo>
                  <a:lnTo>
                    <a:pt x="8368" y="106"/>
                  </a:lnTo>
                  <a:lnTo>
                    <a:pt x="8368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1310675" y="1438200"/>
              <a:ext cx="308500" cy="257700"/>
            </a:xfrm>
            <a:custGeom>
              <a:avLst/>
              <a:gdLst/>
              <a:ahLst/>
              <a:cxnLst/>
              <a:rect l="0" t="0" r="0" b="0"/>
              <a:pathLst>
                <a:path w="12340" h="10308" extrusionOk="0">
                  <a:moveTo>
                    <a:pt x="8367" y="106"/>
                  </a:moveTo>
                  <a:lnTo>
                    <a:pt x="8844" y="0"/>
                  </a:lnTo>
                  <a:lnTo>
                    <a:pt x="9321" y="0"/>
                  </a:lnTo>
                  <a:lnTo>
                    <a:pt x="9797" y="53"/>
                  </a:lnTo>
                  <a:lnTo>
                    <a:pt x="10221" y="158"/>
                  </a:lnTo>
                  <a:lnTo>
                    <a:pt x="10592" y="316"/>
                  </a:lnTo>
                  <a:lnTo>
                    <a:pt x="10909" y="526"/>
                  </a:lnTo>
                  <a:lnTo>
                    <a:pt x="11227" y="789"/>
                  </a:lnTo>
                  <a:lnTo>
                    <a:pt x="11598" y="1105"/>
                  </a:lnTo>
                  <a:lnTo>
                    <a:pt x="11757" y="1420"/>
                  </a:lnTo>
                  <a:lnTo>
                    <a:pt x="12021" y="1788"/>
                  </a:lnTo>
                  <a:lnTo>
                    <a:pt x="12127" y="2156"/>
                  </a:lnTo>
                  <a:lnTo>
                    <a:pt x="12286" y="2577"/>
                  </a:lnTo>
                  <a:lnTo>
                    <a:pt x="12286" y="3050"/>
                  </a:lnTo>
                  <a:lnTo>
                    <a:pt x="12339" y="3524"/>
                  </a:lnTo>
                  <a:lnTo>
                    <a:pt x="12233" y="3997"/>
                  </a:lnTo>
                  <a:lnTo>
                    <a:pt x="12180" y="4470"/>
                  </a:lnTo>
                  <a:lnTo>
                    <a:pt x="11968" y="4891"/>
                  </a:lnTo>
                  <a:lnTo>
                    <a:pt x="11810" y="5312"/>
                  </a:lnTo>
                  <a:lnTo>
                    <a:pt x="11598" y="5732"/>
                  </a:lnTo>
                  <a:lnTo>
                    <a:pt x="11386" y="6153"/>
                  </a:lnTo>
                  <a:lnTo>
                    <a:pt x="11174" y="6521"/>
                  </a:lnTo>
                  <a:lnTo>
                    <a:pt x="10909" y="6889"/>
                  </a:lnTo>
                  <a:lnTo>
                    <a:pt x="10697" y="7205"/>
                  </a:lnTo>
                  <a:lnTo>
                    <a:pt x="10433" y="7625"/>
                  </a:lnTo>
                  <a:lnTo>
                    <a:pt x="10115" y="7941"/>
                  </a:lnTo>
                  <a:lnTo>
                    <a:pt x="9850" y="8256"/>
                  </a:lnTo>
                  <a:lnTo>
                    <a:pt x="9532" y="8572"/>
                  </a:lnTo>
                  <a:lnTo>
                    <a:pt x="9215" y="8887"/>
                  </a:lnTo>
                  <a:lnTo>
                    <a:pt x="8844" y="9150"/>
                  </a:lnTo>
                  <a:lnTo>
                    <a:pt x="8473" y="9466"/>
                  </a:lnTo>
                  <a:lnTo>
                    <a:pt x="8103" y="9729"/>
                  </a:lnTo>
                  <a:lnTo>
                    <a:pt x="7732" y="9992"/>
                  </a:lnTo>
                  <a:lnTo>
                    <a:pt x="7520" y="10097"/>
                  </a:lnTo>
                  <a:lnTo>
                    <a:pt x="7255" y="10202"/>
                  </a:lnTo>
                  <a:lnTo>
                    <a:pt x="7043" y="10255"/>
                  </a:lnTo>
                  <a:lnTo>
                    <a:pt x="6779" y="10307"/>
                  </a:lnTo>
                  <a:lnTo>
                    <a:pt x="6567" y="10307"/>
                  </a:lnTo>
                  <a:lnTo>
                    <a:pt x="6302" y="10307"/>
                  </a:lnTo>
                  <a:lnTo>
                    <a:pt x="6090" y="10255"/>
                  </a:lnTo>
                  <a:lnTo>
                    <a:pt x="5878" y="10255"/>
                  </a:lnTo>
                  <a:lnTo>
                    <a:pt x="5614" y="10149"/>
                  </a:lnTo>
                  <a:lnTo>
                    <a:pt x="5402" y="10097"/>
                  </a:lnTo>
                  <a:lnTo>
                    <a:pt x="5137" y="9992"/>
                  </a:lnTo>
                  <a:lnTo>
                    <a:pt x="4925" y="9992"/>
                  </a:lnTo>
                  <a:lnTo>
                    <a:pt x="4607" y="9834"/>
                  </a:lnTo>
                  <a:lnTo>
                    <a:pt x="4290" y="9676"/>
                  </a:lnTo>
                  <a:lnTo>
                    <a:pt x="3654" y="9256"/>
                  </a:lnTo>
                  <a:lnTo>
                    <a:pt x="3125" y="8835"/>
                  </a:lnTo>
                  <a:lnTo>
                    <a:pt x="2595" y="8362"/>
                  </a:lnTo>
                  <a:lnTo>
                    <a:pt x="2118" y="7888"/>
                  </a:lnTo>
                  <a:lnTo>
                    <a:pt x="1589" y="7257"/>
                  </a:lnTo>
                  <a:lnTo>
                    <a:pt x="1218" y="6731"/>
                  </a:lnTo>
                  <a:lnTo>
                    <a:pt x="847" y="6100"/>
                  </a:lnTo>
                  <a:lnTo>
                    <a:pt x="583" y="5575"/>
                  </a:lnTo>
                  <a:lnTo>
                    <a:pt x="265" y="4944"/>
                  </a:lnTo>
                  <a:lnTo>
                    <a:pt x="106" y="4312"/>
                  </a:lnTo>
                  <a:lnTo>
                    <a:pt x="0" y="3681"/>
                  </a:lnTo>
                  <a:lnTo>
                    <a:pt x="53" y="3103"/>
                  </a:lnTo>
                  <a:lnTo>
                    <a:pt x="106" y="2525"/>
                  </a:lnTo>
                  <a:lnTo>
                    <a:pt x="371" y="1894"/>
                  </a:lnTo>
                  <a:lnTo>
                    <a:pt x="742" y="1315"/>
                  </a:lnTo>
                  <a:lnTo>
                    <a:pt x="1218" y="842"/>
                  </a:lnTo>
                  <a:lnTo>
                    <a:pt x="1377" y="579"/>
                  </a:lnTo>
                  <a:lnTo>
                    <a:pt x="1642" y="421"/>
                  </a:lnTo>
                  <a:lnTo>
                    <a:pt x="1854" y="263"/>
                  </a:lnTo>
                  <a:lnTo>
                    <a:pt x="2171" y="158"/>
                  </a:lnTo>
                  <a:lnTo>
                    <a:pt x="2489" y="106"/>
                  </a:lnTo>
                  <a:lnTo>
                    <a:pt x="2807" y="106"/>
                  </a:lnTo>
                  <a:lnTo>
                    <a:pt x="3125" y="106"/>
                  </a:lnTo>
                  <a:lnTo>
                    <a:pt x="3495" y="211"/>
                  </a:lnTo>
                  <a:lnTo>
                    <a:pt x="3760" y="263"/>
                  </a:lnTo>
                  <a:lnTo>
                    <a:pt x="4078" y="421"/>
                  </a:lnTo>
                  <a:lnTo>
                    <a:pt x="4396" y="526"/>
                  </a:lnTo>
                  <a:lnTo>
                    <a:pt x="4713" y="737"/>
                  </a:lnTo>
                  <a:lnTo>
                    <a:pt x="4978" y="947"/>
                  </a:lnTo>
                  <a:lnTo>
                    <a:pt x="5243" y="1157"/>
                  </a:lnTo>
                  <a:lnTo>
                    <a:pt x="5561" y="1420"/>
                  </a:lnTo>
                  <a:lnTo>
                    <a:pt x="5878" y="1683"/>
                  </a:lnTo>
                  <a:lnTo>
                    <a:pt x="6090" y="1525"/>
                  </a:lnTo>
                  <a:lnTo>
                    <a:pt x="6408" y="1315"/>
                  </a:lnTo>
                  <a:lnTo>
                    <a:pt x="6726" y="1105"/>
                  </a:lnTo>
                  <a:lnTo>
                    <a:pt x="7043" y="842"/>
                  </a:lnTo>
                  <a:lnTo>
                    <a:pt x="7361" y="579"/>
                  </a:lnTo>
                  <a:lnTo>
                    <a:pt x="7732" y="316"/>
                  </a:lnTo>
                  <a:lnTo>
                    <a:pt x="8050" y="158"/>
                  </a:lnTo>
                  <a:lnTo>
                    <a:pt x="8367" y="106"/>
                  </a:lnTo>
                  <a:lnTo>
                    <a:pt x="8367" y="106"/>
                  </a:lnTo>
                  <a:close/>
                </a:path>
              </a:pathLst>
            </a:custGeom>
            <a:solidFill>
              <a:srgbClr val="ED736E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1011450" y="1223925"/>
              <a:ext cx="308500" cy="256375"/>
            </a:xfrm>
            <a:custGeom>
              <a:avLst/>
              <a:gdLst/>
              <a:ahLst/>
              <a:cxnLst/>
              <a:rect l="0" t="0" r="0" b="0"/>
              <a:pathLst>
                <a:path w="12340" h="10255" extrusionOk="0">
                  <a:moveTo>
                    <a:pt x="8474" y="105"/>
                  </a:moveTo>
                  <a:lnTo>
                    <a:pt x="8898" y="0"/>
                  </a:lnTo>
                  <a:lnTo>
                    <a:pt x="9374" y="0"/>
                  </a:lnTo>
                  <a:lnTo>
                    <a:pt x="9798" y="0"/>
                  </a:lnTo>
                  <a:lnTo>
                    <a:pt x="10275" y="158"/>
                  </a:lnTo>
                  <a:lnTo>
                    <a:pt x="10592" y="263"/>
                  </a:lnTo>
                  <a:lnTo>
                    <a:pt x="10963" y="473"/>
                  </a:lnTo>
                  <a:lnTo>
                    <a:pt x="11281" y="736"/>
                  </a:lnTo>
                  <a:lnTo>
                    <a:pt x="11598" y="1052"/>
                  </a:lnTo>
                  <a:lnTo>
                    <a:pt x="11810" y="1315"/>
                  </a:lnTo>
                  <a:lnTo>
                    <a:pt x="12022" y="1735"/>
                  </a:lnTo>
                  <a:lnTo>
                    <a:pt x="12128" y="2103"/>
                  </a:lnTo>
                  <a:lnTo>
                    <a:pt x="12287" y="2577"/>
                  </a:lnTo>
                  <a:lnTo>
                    <a:pt x="12340" y="2997"/>
                  </a:lnTo>
                  <a:lnTo>
                    <a:pt x="12340" y="3471"/>
                  </a:lnTo>
                  <a:lnTo>
                    <a:pt x="12287" y="3944"/>
                  </a:lnTo>
                  <a:lnTo>
                    <a:pt x="12234" y="4522"/>
                  </a:lnTo>
                  <a:lnTo>
                    <a:pt x="12022" y="4891"/>
                  </a:lnTo>
                  <a:lnTo>
                    <a:pt x="11863" y="5311"/>
                  </a:lnTo>
                  <a:lnTo>
                    <a:pt x="11651" y="5679"/>
                  </a:lnTo>
                  <a:lnTo>
                    <a:pt x="11493" y="6100"/>
                  </a:lnTo>
                  <a:lnTo>
                    <a:pt x="11228" y="6468"/>
                  </a:lnTo>
                  <a:lnTo>
                    <a:pt x="11016" y="6836"/>
                  </a:lnTo>
                  <a:lnTo>
                    <a:pt x="10751" y="7204"/>
                  </a:lnTo>
                  <a:lnTo>
                    <a:pt x="10539" y="7572"/>
                  </a:lnTo>
                  <a:lnTo>
                    <a:pt x="10222" y="7888"/>
                  </a:lnTo>
                  <a:lnTo>
                    <a:pt x="9904" y="8203"/>
                  </a:lnTo>
                  <a:lnTo>
                    <a:pt x="9586" y="8519"/>
                  </a:lnTo>
                  <a:lnTo>
                    <a:pt x="9268" y="8887"/>
                  </a:lnTo>
                  <a:lnTo>
                    <a:pt x="8898" y="9150"/>
                  </a:lnTo>
                  <a:lnTo>
                    <a:pt x="8527" y="9413"/>
                  </a:lnTo>
                  <a:lnTo>
                    <a:pt x="8156" y="9676"/>
                  </a:lnTo>
                  <a:lnTo>
                    <a:pt x="7786" y="9991"/>
                  </a:lnTo>
                  <a:lnTo>
                    <a:pt x="7521" y="10096"/>
                  </a:lnTo>
                  <a:lnTo>
                    <a:pt x="7309" y="10149"/>
                  </a:lnTo>
                  <a:lnTo>
                    <a:pt x="7044" y="10202"/>
                  </a:lnTo>
                  <a:lnTo>
                    <a:pt x="6832" y="10254"/>
                  </a:lnTo>
                  <a:lnTo>
                    <a:pt x="6568" y="10254"/>
                  </a:lnTo>
                  <a:lnTo>
                    <a:pt x="6356" y="10254"/>
                  </a:lnTo>
                  <a:lnTo>
                    <a:pt x="6091" y="10202"/>
                  </a:lnTo>
                  <a:lnTo>
                    <a:pt x="5932" y="10149"/>
                  </a:lnTo>
                  <a:lnTo>
                    <a:pt x="5667" y="10096"/>
                  </a:lnTo>
                  <a:lnTo>
                    <a:pt x="5403" y="9991"/>
                  </a:lnTo>
                  <a:lnTo>
                    <a:pt x="5191" y="9939"/>
                  </a:lnTo>
                  <a:lnTo>
                    <a:pt x="4979" y="9886"/>
                  </a:lnTo>
                  <a:lnTo>
                    <a:pt x="4608" y="9676"/>
                  </a:lnTo>
                  <a:lnTo>
                    <a:pt x="4290" y="9571"/>
                  </a:lnTo>
                  <a:lnTo>
                    <a:pt x="3655" y="9203"/>
                  </a:lnTo>
                  <a:lnTo>
                    <a:pt x="3178" y="8729"/>
                  </a:lnTo>
                  <a:lnTo>
                    <a:pt x="2596" y="8203"/>
                  </a:lnTo>
                  <a:lnTo>
                    <a:pt x="2119" y="7730"/>
                  </a:lnTo>
                  <a:lnTo>
                    <a:pt x="1643" y="7204"/>
                  </a:lnTo>
                  <a:lnTo>
                    <a:pt x="1219" y="6626"/>
                  </a:lnTo>
                  <a:lnTo>
                    <a:pt x="848" y="6047"/>
                  </a:lnTo>
                  <a:lnTo>
                    <a:pt x="583" y="5469"/>
                  </a:lnTo>
                  <a:lnTo>
                    <a:pt x="266" y="4838"/>
                  </a:lnTo>
                  <a:lnTo>
                    <a:pt x="107" y="4207"/>
                  </a:lnTo>
                  <a:lnTo>
                    <a:pt x="1" y="3628"/>
                  </a:lnTo>
                  <a:lnTo>
                    <a:pt x="54" y="3050"/>
                  </a:lnTo>
                  <a:lnTo>
                    <a:pt x="107" y="2419"/>
                  </a:lnTo>
                  <a:lnTo>
                    <a:pt x="372" y="1788"/>
                  </a:lnTo>
                  <a:lnTo>
                    <a:pt x="689" y="1262"/>
                  </a:lnTo>
                  <a:lnTo>
                    <a:pt x="1166" y="736"/>
                  </a:lnTo>
                  <a:lnTo>
                    <a:pt x="1378" y="473"/>
                  </a:lnTo>
                  <a:lnTo>
                    <a:pt x="1643" y="316"/>
                  </a:lnTo>
                  <a:lnTo>
                    <a:pt x="1907" y="158"/>
                  </a:lnTo>
                  <a:lnTo>
                    <a:pt x="2225" y="158"/>
                  </a:lnTo>
                  <a:lnTo>
                    <a:pt x="2543" y="53"/>
                  </a:lnTo>
                  <a:lnTo>
                    <a:pt x="2861" y="53"/>
                  </a:lnTo>
                  <a:lnTo>
                    <a:pt x="3125" y="53"/>
                  </a:lnTo>
                  <a:lnTo>
                    <a:pt x="3496" y="158"/>
                  </a:lnTo>
                  <a:lnTo>
                    <a:pt x="3814" y="263"/>
                  </a:lnTo>
                  <a:lnTo>
                    <a:pt x="4132" y="368"/>
                  </a:lnTo>
                  <a:lnTo>
                    <a:pt x="4449" y="473"/>
                  </a:lnTo>
                  <a:lnTo>
                    <a:pt x="4767" y="736"/>
                  </a:lnTo>
                  <a:lnTo>
                    <a:pt x="5032" y="894"/>
                  </a:lnTo>
                  <a:lnTo>
                    <a:pt x="5350" y="1104"/>
                  </a:lnTo>
                  <a:lnTo>
                    <a:pt x="5614" y="1367"/>
                  </a:lnTo>
                  <a:lnTo>
                    <a:pt x="5932" y="1630"/>
                  </a:lnTo>
                  <a:lnTo>
                    <a:pt x="6197" y="1420"/>
                  </a:lnTo>
                  <a:lnTo>
                    <a:pt x="6462" y="1262"/>
                  </a:lnTo>
                  <a:lnTo>
                    <a:pt x="6779" y="999"/>
                  </a:lnTo>
                  <a:lnTo>
                    <a:pt x="7150" y="789"/>
                  </a:lnTo>
                  <a:lnTo>
                    <a:pt x="7468" y="473"/>
                  </a:lnTo>
                  <a:lnTo>
                    <a:pt x="7839" y="316"/>
                  </a:lnTo>
                  <a:lnTo>
                    <a:pt x="8156" y="158"/>
                  </a:lnTo>
                  <a:lnTo>
                    <a:pt x="8474" y="105"/>
                  </a:lnTo>
                  <a:lnTo>
                    <a:pt x="8474" y="105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1363625" y="1691925"/>
              <a:ext cx="307175" cy="257700"/>
            </a:xfrm>
            <a:custGeom>
              <a:avLst/>
              <a:gdLst/>
              <a:ahLst/>
              <a:cxnLst/>
              <a:rect l="0" t="0" r="0" b="0"/>
              <a:pathLst>
                <a:path w="12287" h="10308" extrusionOk="0">
                  <a:moveTo>
                    <a:pt x="8474" y="106"/>
                  </a:moveTo>
                  <a:lnTo>
                    <a:pt x="8897" y="0"/>
                  </a:lnTo>
                  <a:lnTo>
                    <a:pt x="9374" y="0"/>
                  </a:lnTo>
                  <a:lnTo>
                    <a:pt x="9797" y="53"/>
                  </a:lnTo>
                  <a:lnTo>
                    <a:pt x="10274" y="158"/>
                  </a:lnTo>
                  <a:lnTo>
                    <a:pt x="10592" y="316"/>
                  </a:lnTo>
                  <a:lnTo>
                    <a:pt x="10963" y="526"/>
                  </a:lnTo>
                  <a:lnTo>
                    <a:pt x="11280" y="789"/>
                  </a:lnTo>
                  <a:lnTo>
                    <a:pt x="11598" y="1105"/>
                  </a:lnTo>
                  <a:lnTo>
                    <a:pt x="11810" y="1420"/>
                  </a:lnTo>
                  <a:lnTo>
                    <a:pt x="12022" y="1788"/>
                  </a:lnTo>
                  <a:lnTo>
                    <a:pt x="12128" y="2156"/>
                  </a:lnTo>
                  <a:lnTo>
                    <a:pt x="12233" y="2630"/>
                  </a:lnTo>
                  <a:lnTo>
                    <a:pt x="12286" y="3050"/>
                  </a:lnTo>
                  <a:lnTo>
                    <a:pt x="12286" y="3524"/>
                  </a:lnTo>
                  <a:lnTo>
                    <a:pt x="12181" y="4050"/>
                  </a:lnTo>
                  <a:lnTo>
                    <a:pt x="12128" y="4523"/>
                  </a:lnTo>
                  <a:lnTo>
                    <a:pt x="11969" y="4944"/>
                  </a:lnTo>
                  <a:lnTo>
                    <a:pt x="11810" y="5364"/>
                  </a:lnTo>
                  <a:lnTo>
                    <a:pt x="11598" y="5785"/>
                  </a:lnTo>
                  <a:lnTo>
                    <a:pt x="11439" y="6206"/>
                  </a:lnTo>
                  <a:lnTo>
                    <a:pt x="11227" y="6574"/>
                  </a:lnTo>
                  <a:lnTo>
                    <a:pt x="11015" y="6942"/>
                  </a:lnTo>
                  <a:lnTo>
                    <a:pt x="10751" y="7257"/>
                  </a:lnTo>
                  <a:lnTo>
                    <a:pt x="10539" y="7678"/>
                  </a:lnTo>
                  <a:lnTo>
                    <a:pt x="10221" y="7993"/>
                  </a:lnTo>
                  <a:lnTo>
                    <a:pt x="9903" y="8309"/>
                  </a:lnTo>
                  <a:lnTo>
                    <a:pt x="9586" y="8572"/>
                  </a:lnTo>
                  <a:lnTo>
                    <a:pt x="9268" y="8887"/>
                  </a:lnTo>
                  <a:lnTo>
                    <a:pt x="8897" y="9203"/>
                  </a:lnTo>
                  <a:lnTo>
                    <a:pt x="8526" y="9466"/>
                  </a:lnTo>
                  <a:lnTo>
                    <a:pt x="8156" y="9729"/>
                  </a:lnTo>
                  <a:lnTo>
                    <a:pt x="7785" y="9992"/>
                  </a:lnTo>
                  <a:lnTo>
                    <a:pt x="7520" y="10097"/>
                  </a:lnTo>
                  <a:lnTo>
                    <a:pt x="7308" y="10202"/>
                  </a:lnTo>
                  <a:lnTo>
                    <a:pt x="7044" y="10255"/>
                  </a:lnTo>
                  <a:lnTo>
                    <a:pt x="6832" y="10307"/>
                  </a:lnTo>
                  <a:lnTo>
                    <a:pt x="6567" y="10307"/>
                  </a:lnTo>
                  <a:lnTo>
                    <a:pt x="6355" y="10307"/>
                  </a:lnTo>
                  <a:lnTo>
                    <a:pt x="6090" y="10307"/>
                  </a:lnTo>
                  <a:lnTo>
                    <a:pt x="5879" y="10307"/>
                  </a:lnTo>
                  <a:lnTo>
                    <a:pt x="5667" y="10202"/>
                  </a:lnTo>
                  <a:lnTo>
                    <a:pt x="5402" y="10149"/>
                  </a:lnTo>
                  <a:lnTo>
                    <a:pt x="5190" y="10044"/>
                  </a:lnTo>
                  <a:lnTo>
                    <a:pt x="4978" y="9992"/>
                  </a:lnTo>
                  <a:lnTo>
                    <a:pt x="4608" y="9834"/>
                  </a:lnTo>
                  <a:lnTo>
                    <a:pt x="4290" y="9676"/>
                  </a:lnTo>
                  <a:lnTo>
                    <a:pt x="3654" y="9308"/>
                  </a:lnTo>
                  <a:lnTo>
                    <a:pt x="3125" y="8887"/>
                  </a:lnTo>
                  <a:lnTo>
                    <a:pt x="2542" y="8362"/>
                  </a:lnTo>
                  <a:lnTo>
                    <a:pt x="2066" y="7888"/>
                  </a:lnTo>
                  <a:lnTo>
                    <a:pt x="1589" y="7310"/>
                  </a:lnTo>
                  <a:lnTo>
                    <a:pt x="1166" y="6784"/>
                  </a:lnTo>
                  <a:lnTo>
                    <a:pt x="795" y="6153"/>
                  </a:lnTo>
                  <a:lnTo>
                    <a:pt x="530" y="5627"/>
                  </a:lnTo>
                  <a:lnTo>
                    <a:pt x="212" y="4996"/>
                  </a:lnTo>
                  <a:lnTo>
                    <a:pt x="53" y="4365"/>
                  </a:lnTo>
                  <a:lnTo>
                    <a:pt x="0" y="3734"/>
                  </a:lnTo>
                  <a:lnTo>
                    <a:pt x="53" y="3103"/>
                  </a:lnTo>
                  <a:lnTo>
                    <a:pt x="106" y="2472"/>
                  </a:lnTo>
                  <a:lnTo>
                    <a:pt x="371" y="1894"/>
                  </a:lnTo>
                  <a:lnTo>
                    <a:pt x="689" y="1315"/>
                  </a:lnTo>
                  <a:lnTo>
                    <a:pt x="1166" y="789"/>
                  </a:lnTo>
                  <a:lnTo>
                    <a:pt x="1377" y="526"/>
                  </a:lnTo>
                  <a:lnTo>
                    <a:pt x="1642" y="369"/>
                  </a:lnTo>
                  <a:lnTo>
                    <a:pt x="1907" y="211"/>
                  </a:lnTo>
                  <a:lnTo>
                    <a:pt x="2225" y="158"/>
                  </a:lnTo>
                  <a:lnTo>
                    <a:pt x="2489" y="106"/>
                  </a:lnTo>
                  <a:lnTo>
                    <a:pt x="2807" y="106"/>
                  </a:lnTo>
                  <a:lnTo>
                    <a:pt x="3125" y="106"/>
                  </a:lnTo>
                  <a:lnTo>
                    <a:pt x="3496" y="211"/>
                  </a:lnTo>
                  <a:lnTo>
                    <a:pt x="3760" y="316"/>
                  </a:lnTo>
                  <a:lnTo>
                    <a:pt x="4078" y="421"/>
                  </a:lnTo>
                  <a:lnTo>
                    <a:pt x="4396" y="526"/>
                  </a:lnTo>
                  <a:lnTo>
                    <a:pt x="4714" y="789"/>
                  </a:lnTo>
                  <a:lnTo>
                    <a:pt x="4978" y="947"/>
                  </a:lnTo>
                  <a:lnTo>
                    <a:pt x="5243" y="1157"/>
                  </a:lnTo>
                  <a:lnTo>
                    <a:pt x="5561" y="1420"/>
                  </a:lnTo>
                  <a:lnTo>
                    <a:pt x="5879" y="1683"/>
                  </a:lnTo>
                  <a:lnTo>
                    <a:pt x="6090" y="1473"/>
                  </a:lnTo>
                  <a:lnTo>
                    <a:pt x="6408" y="1315"/>
                  </a:lnTo>
                  <a:lnTo>
                    <a:pt x="6726" y="1052"/>
                  </a:lnTo>
                  <a:lnTo>
                    <a:pt x="7097" y="789"/>
                  </a:lnTo>
                  <a:lnTo>
                    <a:pt x="7414" y="579"/>
                  </a:lnTo>
                  <a:lnTo>
                    <a:pt x="7785" y="316"/>
                  </a:lnTo>
                  <a:lnTo>
                    <a:pt x="8103" y="158"/>
                  </a:lnTo>
                  <a:lnTo>
                    <a:pt x="8474" y="106"/>
                  </a:lnTo>
                  <a:lnTo>
                    <a:pt x="8474" y="106"/>
                  </a:lnTo>
                  <a:close/>
                </a:path>
              </a:pathLst>
            </a:custGeom>
            <a:solidFill>
              <a:srgbClr val="D1575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1229900" y="1605150"/>
              <a:ext cx="308500" cy="257700"/>
            </a:xfrm>
            <a:custGeom>
              <a:avLst/>
              <a:gdLst/>
              <a:ahLst/>
              <a:cxnLst/>
              <a:rect l="0" t="0" r="0" b="0"/>
              <a:pathLst>
                <a:path w="12340" h="10308" extrusionOk="0">
                  <a:moveTo>
                    <a:pt x="8421" y="53"/>
                  </a:moveTo>
                  <a:lnTo>
                    <a:pt x="8898" y="1"/>
                  </a:lnTo>
                  <a:lnTo>
                    <a:pt x="9374" y="1"/>
                  </a:lnTo>
                  <a:lnTo>
                    <a:pt x="9798" y="53"/>
                  </a:lnTo>
                  <a:lnTo>
                    <a:pt x="10274" y="211"/>
                  </a:lnTo>
                  <a:lnTo>
                    <a:pt x="10592" y="316"/>
                  </a:lnTo>
                  <a:lnTo>
                    <a:pt x="10963" y="527"/>
                  </a:lnTo>
                  <a:lnTo>
                    <a:pt x="11281" y="790"/>
                  </a:lnTo>
                  <a:lnTo>
                    <a:pt x="11598" y="1105"/>
                  </a:lnTo>
                  <a:lnTo>
                    <a:pt x="11810" y="1368"/>
                  </a:lnTo>
                  <a:lnTo>
                    <a:pt x="12022" y="1789"/>
                  </a:lnTo>
                  <a:lnTo>
                    <a:pt x="12128" y="2157"/>
                  </a:lnTo>
                  <a:lnTo>
                    <a:pt x="12287" y="2578"/>
                  </a:lnTo>
                  <a:lnTo>
                    <a:pt x="12340" y="2998"/>
                  </a:lnTo>
                  <a:lnTo>
                    <a:pt x="12340" y="3471"/>
                  </a:lnTo>
                  <a:lnTo>
                    <a:pt x="12287" y="3945"/>
                  </a:lnTo>
                  <a:lnTo>
                    <a:pt x="12234" y="4471"/>
                  </a:lnTo>
                  <a:lnTo>
                    <a:pt x="12022" y="4891"/>
                  </a:lnTo>
                  <a:lnTo>
                    <a:pt x="11863" y="5312"/>
                  </a:lnTo>
                  <a:lnTo>
                    <a:pt x="11651" y="5733"/>
                  </a:lnTo>
                  <a:lnTo>
                    <a:pt x="11439" y="6153"/>
                  </a:lnTo>
                  <a:lnTo>
                    <a:pt x="11228" y="6521"/>
                  </a:lnTo>
                  <a:lnTo>
                    <a:pt x="10963" y="6890"/>
                  </a:lnTo>
                  <a:lnTo>
                    <a:pt x="10751" y="7258"/>
                  </a:lnTo>
                  <a:lnTo>
                    <a:pt x="10486" y="7626"/>
                  </a:lnTo>
                  <a:lnTo>
                    <a:pt x="10169" y="7994"/>
                  </a:lnTo>
                  <a:lnTo>
                    <a:pt x="9904" y="8309"/>
                  </a:lnTo>
                  <a:lnTo>
                    <a:pt x="9586" y="8625"/>
                  </a:lnTo>
                  <a:lnTo>
                    <a:pt x="9268" y="8940"/>
                  </a:lnTo>
                  <a:lnTo>
                    <a:pt x="8898" y="9203"/>
                  </a:lnTo>
                  <a:lnTo>
                    <a:pt x="8527" y="9466"/>
                  </a:lnTo>
                  <a:lnTo>
                    <a:pt x="8156" y="9729"/>
                  </a:lnTo>
                  <a:lnTo>
                    <a:pt x="7785" y="10045"/>
                  </a:lnTo>
                  <a:lnTo>
                    <a:pt x="7521" y="10150"/>
                  </a:lnTo>
                  <a:lnTo>
                    <a:pt x="7309" y="10255"/>
                  </a:lnTo>
                  <a:lnTo>
                    <a:pt x="7044" y="10255"/>
                  </a:lnTo>
                  <a:lnTo>
                    <a:pt x="6832" y="10308"/>
                  </a:lnTo>
                  <a:lnTo>
                    <a:pt x="6567" y="10308"/>
                  </a:lnTo>
                  <a:lnTo>
                    <a:pt x="6356" y="10308"/>
                  </a:lnTo>
                  <a:lnTo>
                    <a:pt x="6091" y="10255"/>
                  </a:lnTo>
                  <a:lnTo>
                    <a:pt x="5879" y="10255"/>
                  </a:lnTo>
                  <a:lnTo>
                    <a:pt x="5667" y="10202"/>
                  </a:lnTo>
                  <a:lnTo>
                    <a:pt x="5402" y="10097"/>
                  </a:lnTo>
                  <a:lnTo>
                    <a:pt x="5244" y="10045"/>
                  </a:lnTo>
                  <a:lnTo>
                    <a:pt x="5032" y="9939"/>
                  </a:lnTo>
                  <a:lnTo>
                    <a:pt x="4661" y="9782"/>
                  </a:lnTo>
                  <a:lnTo>
                    <a:pt x="4343" y="9677"/>
                  </a:lnTo>
                  <a:lnTo>
                    <a:pt x="3761" y="9256"/>
                  </a:lnTo>
                  <a:lnTo>
                    <a:pt x="3178" y="8783"/>
                  </a:lnTo>
                  <a:lnTo>
                    <a:pt x="2649" y="8309"/>
                  </a:lnTo>
                  <a:lnTo>
                    <a:pt x="2172" y="7836"/>
                  </a:lnTo>
                  <a:lnTo>
                    <a:pt x="1642" y="7258"/>
                  </a:lnTo>
                  <a:lnTo>
                    <a:pt x="1219" y="6679"/>
                  </a:lnTo>
                  <a:lnTo>
                    <a:pt x="848" y="6101"/>
                  </a:lnTo>
                  <a:lnTo>
                    <a:pt x="583" y="5575"/>
                  </a:lnTo>
                  <a:lnTo>
                    <a:pt x="266" y="4891"/>
                  </a:lnTo>
                  <a:lnTo>
                    <a:pt x="107" y="4313"/>
                  </a:lnTo>
                  <a:lnTo>
                    <a:pt x="1" y="3682"/>
                  </a:lnTo>
                  <a:lnTo>
                    <a:pt x="54" y="3103"/>
                  </a:lnTo>
                  <a:lnTo>
                    <a:pt x="160" y="2472"/>
                  </a:lnTo>
                  <a:lnTo>
                    <a:pt x="424" y="1894"/>
                  </a:lnTo>
                  <a:lnTo>
                    <a:pt x="742" y="1315"/>
                  </a:lnTo>
                  <a:lnTo>
                    <a:pt x="1219" y="842"/>
                  </a:lnTo>
                  <a:lnTo>
                    <a:pt x="1431" y="579"/>
                  </a:lnTo>
                  <a:lnTo>
                    <a:pt x="1695" y="422"/>
                  </a:lnTo>
                  <a:lnTo>
                    <a:pt x="1907" y="264"/>
                  </a:lnTo>
                  <a:lnTo>
                    <a:pt x="2225" y="211"/>
                  </a:lnTo>
                  <a:lnTo>
                    <a:pt x="2490" y="106"/>
                  </a:lnTo>
                  <a:lnTo>
                    <a:pt x="2860" y="106"/>
                  </a:lnTo>
                  <a:lnTo>
                    <a:pt x="3178" y="106"/>
                  </a:lnTo>
                  <a:lnTo>
                    <a:pt x="3496" y="211"/>
                  </a:lnTo>
                  <a:lnTo>
                    <a:pt x="3814" y="264"/>
                  </a:lnTo>
                  <a:lnTo>
                    <a:pt x="4131" y="422"/>
                  </a:lnTo>
                  <a:lnTo>
                    <a:pt x="4449" y="527"/>
                  </a:lnTo>
                  <a:lnTo>
                    <a:pt x="4767" y="737"/>
                  </a:lnTo>
                  <a:lnTo>
                    <a:pt x="5032" y="947"/>
                  </a:lnTo>
                  <a:lnTo>
                    <a:pt x="5296" y="1210"/>
                  </a:lnTo>
                  <a:lnTo>
                    <a:pt x="5561" y="1421"/>
                  </a:lnTo>
                  <a:lnTo>
                    <a:pt x="5879" y="1736"/>
                  </a:lnTo>
                  <a:lnTo>
                    <a:pt x="6144" y="1526"/>
                  </a:lnTo>
                  <a:lnTo>
                    <a:pt x="6462" y="1368"/>
                  </a:lnTo>
                  <a:lnTo>
                    <a:pt x="6779" y="1053"/>
                  </a:lnTo>
                  <a:lnTo>
                    <a:pt x="7150" y="842"/>
                  </a:lnTo>
                  <a:lnTo>
                    <a:pt x="7468" y="527"/>
                  </a:lnTo>
                  <a:lnTo>
                    <a:pt x="7785" y="316"/>
                  </a:lnTo>
                  <a:lnTo>
                    <a:pt x="8103" y="159"/>
                  </a:lnTo>
                  <a:lnTo>
                    <a:pt x="8421" y="53"/>
                  </a:lnTo>
                  <a:lnTo>
                    <a:pt x="8421" y="53"/>
                  </a:lnTo>
                  <a:close/>
                </a:path>
              </a:pathLst>
            </a:custGeom>
            <a:solidFill>
              <a:srgbClr val="E0666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1698575" y="1342225"/>
              <a:ext cx="309825" cy="256375"/>
            </a:xfrm>
            <a:custGeom>
              <a:avLst/>
              <a:gdLst/>
              <a:ahLst/>
              <a:cxnLst/>
              <a:rect l="0" t="0" r="0" b="0"/>
              <a:pathLst>
                <a:path w="12393" h="10255" extrusionOk="0">
                  <a:moveTo>
                    <a:pt x="8474" y="106"/>
                  </a:moveTo>
                  <a:lnTo>
                    <a:pt x="8897" y="1"/>
                  </a:lnTo>
                  <a:lnTo>
                    <a:pt x="9374" y="1"/>
                  </a:lnTo>
                  <a:lnTo>
                    <a:pt x="9798" y="53"/>
                  </a:lnTo>
                  <a:lnTo>
                    <a:pt x="10274" y="159"/>
                  </a:lnTo>
                  <a:lnTo>
                    <a:pt x="10592" y="264"/>
                  </a:lnTo>
                  <a:lnTo>
                    <a:pt x="10963" y="527"/>
                  </a:lnTo>
                  <a:lnTo>
                    <a:pt x="11280" y="737"/>
                  </a:lnTo>
                  <a:lnTo>
                    <a:pt x="11598" y="1105"/>
                  </a:lnTo>
                  <a:lnTo>
                    <a:pt x="11810" y="1368"/>
                  </a:lnTo>
                  <a:lnTo>
                    <a:pt x="12075" y="1789"/>
                  </a:lnTo>
                  <a:lnTo>
                    <a:pt x="12181" y="2157"/>
                  </a:lnTo>
                  <a:lnTo>
                    <a:pt x="12339" y="2630"/>
                  </a:lnTo>
                  <a:lnTo>
                    <a:pt x="12392" y="2998"/>
                  </a:lnTo>
                  <a:lnTo>
                    <a:pt x="12392" y="3471"/>
                  </a:lnTo>
                  <a:lnTo>
                    <a:pt x="12339" y="3997"/>
                  </a:lnTo>
                  <a:lnTo>
                    <a:pt x="12234" y="4523"/>
                  </a:lnTo>
                  <a:lnTo>
                    <a:pt x="12075" y="4944"/>
                  </a:lnTo>
                  <a:lnTo>
                    <a:pt x="11916" y="5364"/>
                  </a:lnTo>
                  <a:lnTo>
                    <a:pt x="11704" y="5733"/>
                  </a:lnTo>
                  <a:lnTo>
                    <a:pt x="11492" y="6206"/>
                  </a:lnTo>
                  <a:lnTo>
                    <a:pt x="11227" y="6574"/>
                  </a:lnTo>
                  <a:lnTo>
                    <a:pt x="11016" y="6889"/>
                  </a:lnTo>
                  <a:lnTo>
                    <a:pt x="10751" y="7258"/>
                  </a:lnTo>
                  <a:lnTo>
                    <a:pt x="10539" y="7678"/>
                  </a:lnTo>
                  <a:lnTo>
                    <a:pt x="10221" y="7994"/>
                  </a:lnTo>
                  <a:lnTo>
                    <a:pt x="9903" y="8309"/>
                  </a:lnTo>
                  <a:lnTo>
                    <a:pt x="9586" y="8572"/>
                  </a:lnTo>
                  <a:lnTo>
                    <a:pt x="9268" y="8888"/>
                  </a:lnTo>
                  <a:lnTo>
                    <a:pt x="8897" y="9151"/>
                  </a:lnTo>
                  <a:lnTo>
                    <a:pt x="8527" y="9466"/>
                  </a:lnTo>
                  <a:lnTo>
                    <a:pt x="8156" y="9729"/>
                  </a:lnTo>
                  <a:lnTo>
                    <a:pt x="7785" y="9992"/>
                  </a:lnTo>
                  <a:lnTo>
                    <a:pt x="7520" y="10097"/>
                  </a:lnTo>
                  <a:lnTo>
                    <a:pt x="7309" y="10202"/>
                  </a:lnTo>
                  <a:lnTo>
                    <a:pt x="7044" y="10255"/>
                  </a:lnTo>
                  <a:lnTo>
                    <a:pt x="6832" y="10255"/>
                  </a:lnTo>
                  <a:lnTo>
                    <a:pt x="6567" y="10255"/>
                  </a:lnTo>
                  <a:lnTo>
                    <a:pt x="6355" y="10255"/>
                  </a:lnTo>
                  <a:lnTo>
                    <a:pt x="6091" y="10255"/>
                  </a:lnTo>
                  <a:lnTo>
                    <a:pt x="5932" y="10255"/>
                  </a:lnTo>
                  <a:lnTo>
                    <a:pt x="5667" y="10150"/>
                  </a:lnTo>
                  <a:lnTo>
                    <a:pt x="5455" y="10097"/>
                  </a:lnTo>
                  <a:lnTo>
                    <a:pt x="5190" y="9992"/>
                  </a:lnTo>
                  <a:lnTo>
                    <a:pt x="4978" y="9939"/>
                  </a:lnTo>
                  <a:lnTo>
                    <a:pt x="4608" y="9782"/>
                  </a:lnTo>
                  <a:lnTo>
                    <a:pt x="4290" y="9676"/>
                  </a:lnTo>
                  <a:lnTo>
                    <a:pt x="3655" y="9308"/>
                  </a:lnTo>
                  <a:lnTo>
                    <a:pt x="3178" y="8835"/>
                  </a:lnTo>
                  <a:lnTo>
                    <a:pt x="2595" y="8309"/>
                  </a:lnTo>
                  <a:lnTo>
                    <a:pt x="2119" y="7836"/>
                  </a:lnTo>
                  <a:lnTo>
                    <a:pt x="1642" y="7310"/>
                  </a:lnTo>
                  <a:lnTo>
                    <a:pt x="1219" y="6732"/>
                  </a:lnTo>
                  <a:lnTo>
                    <a:pt x="848" y="6153"/>
                  </a:lnTo>
                  <a:lnTo>
                    <a:pt x="583" y="5575"/>
                  </a:lnTo>
                  <a:lnTo>
                    <a:pt x="265" y="4944"/>
                  </a:lnTo>
                  <a:lnTo>
                    <a:pt x="106" y="4313"/>
                  </a:lnTo>
                  <a:lnTo>
                    <a:pt x="1" y="3682"/>
                  </a:lnTo>
                  <a:lnTo>
                    <a:pt x="53" y="3103"/>
                  </a:lnTo>
                  <a:lnTo>
                    <a:pt x="106" y="2472"/>
                  </a:lnTo>
                  <a:lnTo>
                    <a:pt x="371" y="1894"/>
                  </a:lnTo>
                  <a:lnTo>
                    <a:pt x="689" y="1263"/>
                  </a:lnTo>
                  <a:lnTo>
                    <a:pt x="1166" y="737"/>
                  </a:lnTo>
                  <a:lnTo>
                    <a:pt x="1377" y="527"/>
                  </a:lnTo>
                  <a:lnTo>
                    <a:pt x="1642" y="369"/>
                  </a:lnTo>
                  <a:lnTo>
                    <a:pt x="1907" y="211"/>
                  </a:lnTo>
                  <a:lnTo>
                    <a:pt x="2225" y="159"/>
                  </a:lnTo>
                  <a:lnTo>
                    <a:pt x="2542" y="106"/>
                  </a:lnTo>
                  <a:lnTo>
                    <a:pt x="2860" y="106"/>
                  </a:lnTo>
                  <a:lnTo>
                    <a:pt x="3125" y="106"/>
                  </a:lnTo>
                  <a:lnTo>
                    <a:pt x="3496" y="211"/>
                  </a:lnTo>
                  <a:lnTo>
                    <a:pt x="3813" y="264"/>
                  </a:lnTo>
                  <a:lnTo>
                    <a:pt x="4131" y="421"/>
                  </a:lnTo>
                  <a:lnTo>
                    <a:pt x="4449" y="527"/>
                  </a:lnTo>
                  <a:lnTo>
                    <a:pt x="4767" y="737"/>
                  </a:lnTo>
                  <a:lnTo>
                    <a:pt x="5031" y="895"/>
                  </a:lnTo>
                  <a:lnTo>
                    <a:pt x="5349" y="1158"/>
                  </a:lnTo>
                  <a:lnTo>
                    <a:pt x="5614" y="1368"/>
                  </a:lnTo>
                  <a:lnTo>
                    <a:pt x="5932" y="1683"/>
                  </a:lnTo>
                  <a:lnTo>
                    <a:pt x="6196" y="1526"/>
                  </a:lnTo>
                  <a:lnTo>
                    <a:pt x="6461" y="1315"/>
                  </a:lnTo>
                  <a:lnTo>
                    <a:pt x="6779" y="1052"/>
                  </a:lnTo>
                  <a:lnTo>
                    <a:pt x="7150" y="842"/>
                  </a:lnTo>
                  <a:lnTo>
                    <a:pt x="7467" y="579"/>
                  </a:lnTo>
                  <a:lnTo>
                    <a:pt x="7838" y="369"/>
                  </a:lnTo>
                  <a:lnTo>
                    <a:pt x="8156" y="159"/>
                  </a:lnTo>
                  <a:lnTo>
                    <a:pt x="8474" y="106"/>
                  </a:lnTo>
                  <a:lnTo>
                    <a:pt x="8474" y="106"/>
                  </a:lnTo>
                  <a:close/>
                </a:path>
              </a:pathLst>
            </a:custGeom>
            <a:solidFill>
              <a:srgbClr val="B83D38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2372450" y="1364575"/>
              <a:ext cx="300550" cy="253750"/>
            </a:xfrm>
            <a:custGeom>
              <a:avLst/>
              <a:gdLst/>
              <a:ahLst/>
              <a:cxnLst/>
              <a:rect l="0" t="0" r="0" b="0"/>
              <a:pathLst>
                <a:path w="12022" h="10150" extrusionOk="0">
                  <a:moveTo>
                    <a:pt x="3655" y="9834"/>
                  </a:moveTo>
                  <a:lnTo>
                    <a:pt x="3125" y="9834"/>
                  </a:lnTo>
                  <a:lnTo>
                    <a:pt x="2701" y="9834"/>
                  </a:lnTo>
                  <a:lnTo>
                    <a:pt x="2225" y="9676"/>
                  </a:lnTo>
                  <a:lnTo>
                    <a:pt x="1854" y="9571"/>
                  </a:lnTo>
                  <a:lnTo>
                    <a:pt x="1483" y="9361"/>
                  </a:lnTo>
                  <a:lnTo>
                    <a:pt x="1166" y="9151"/>
                  </a:lnTo>
                  <a:lnTo>
                    <a:pt x="848" y="8888"/>
                  </a:lnTo>
                  <a:lnTo>
                    <a:pt x="636" y="8572"/>
                  </a:lnTo>
                  <a:lnTo>
                    <a:pt x="424" y="8257"/>
                  </a:lnTo>
                  <a:lnTo>
                    <a:pt x="265" y="7889"/>
                  </a:lnTo>
                  <a:lnTo>
                    <a:pt x="106" y="7468"/>
                  </a:lnTo>
                  <a:lnTo>
                    <a:pt x="53" y="7100"/>
                  </a:lnTo>
                  <a:lnTo>
                    <a:pt x="1" y="6626"/>
                  </a:lnTo>
                  <a:lnTo>
                    <a:pt x="106" y="6153"/>
                  </a:lnTo>
                  <a:lnTo>
                    <a:pt x="159" y="5733"/>
                  </a:lnTo>
                  <a:lnTo>
                    <a:pt x="371" y="5312"/>
                  </a:lnTo>
                  <a:lnTo>
                    <a:pt x="477" y="4839"/>
                  </a:lnTo>
                  <a:lnTo>
                    <a:pt x="689" y="4418"/>
                  </a:lnTo>
                  <a:lnTo>
                    <a:pt x="954" y="4050"/>
                  </a:lnTo>
                  <a:lnTo>
                    <a:pt x="1166" y="3734"/>
                  </a:lnTo>
                  <a:lnTo>
                    <a:pt x="1430" y="3314"/>
                  </a:lnTo>
                  <a:lnTo>
                    <a:pt x="1642" y="2945"/>
                  </a:lnTo>
                  <a:lnTo>
                    <a:pt x="1907" y="2630"/>
                  </a:lnTo>
                  <a:lnTo>
                    <a:pt x="2225" y="2367"/>
                  </a:lnTo>
                  <a:lnTo>
                    <a:pt x="2489" y="1999"/>
                  </a:lnTo>
                  <a:lnTo>
                    <a:pt x="2807" y="1736"/>
                  </a:lnTo>
                  <a:lnTo>
                    <a:pt x="3178" y="1473"/>
                  </a:lnTo>
                  <a:lnTo>
                    <a:pt x="3549" y="1210"/>
                  </a:lnTo>
                  <a:lnTo>
                    <a:pt x="3866" y="947"/>
                  </a:lnTo>
                  <a:lnTo>
                    <a:pt x="4237" y="684"/>
                  </a:lnTo>
                  <a:lnTo>
                    <a:pt x="4661" y="474"/>
                  </a:lnTo>
                  <a:lnTo>
                    <a:pt x="5084" y="316"/>
                  </a:lnTo>
                  <a:lnTo>
                    <a:pt x="5296" y="158"/>
                  </a:lnTo>
                  <a:lnTo>
                    <a:pt x="5508" y="53"/>
                  </a:lnTo>
                  <a:lnTo>
                    <a:pt x="5720" y="1"/>
                  </a:lnTo>
                  <a:lnTo>
                    <a:pt x="5932" y="1"/>
                  </a:lnTo>
                  <a:lnTo>
                    <a:pt x="6143" y="1"/>
                  </a:lnTo>
                  <a:lnTo>
                    <a:pt x="6408" y="1"/>
                  </a:lnTo>
                  <a:lnTo>
                    <a:pt x="6620" y="53"/>
                  </a:lnTo>
                  <a:lnTo>
                    <a:pt x="6885" y="158"/>
                  </a:lnTo>
                  <a:lnTo>
                    <a:pt x="7256" y="264"/>
                  </a:lnTo>
                  <a:lnTo>
                    <a:pt x="7732" y="474"/>
                  </a:lnTo>
                  <a:lnTo>
                    <a:pt x="8050" y="684"/>
                  </a:lnTo>
                  <a:lnTo>
                    <a:pt x="8421" y="842"/>
                  </a:lnTo>
                  <a:lnTo>
                    <a:pt x="8897" y="1210"/>
                  </a:lnTo>
                  <a:lnTo>
                    <a:pt x="9374" y="1683"/>
                  </a:lnTo>
                  <a:lnTo>
                    <a:pt x="9850" y="2157"/>
                  </a:lnTo>
                  <a:lnTo>
                    <a:pt x="10327" y="2735"/>
                  </a:lnTo>
                  <a:lnTo>
                    <a:pt x="10698" y="3261"/>
                  </a:lnTo>
                  <a:lnTo>
                    <a:pt x="11121" y="3892"/>
                  </a:lnTo>
                  <a:lnTo>
                    <a:pt x="11439" y="4470"/>
                  </a:lnTo>
                  <a:lnTo>
                    <a:pt x="11704" y="5101"/>
                  </a:lnTo>
                  <a:lnTo>
                    <a:pt x="11863" y="5680"/>
                  </a:lnTo>
                  <a:lnTo>
                    <a:pt x="12022" y="6311"/>
                  </a:lnTo>
                  <a:lnTo>
                    <a:pt x="12022" y="6889"/>
                  </a:lnTo>
                  <a:lnTo>
                    <a:pt x="12022" y="7520"/>
                  </a:lnTo>
                  <a:lnTo>
                    <a:pt x="11810" y="8099"/>
                  </a:lnTo>
                  <a:lnTo>
                    <a:pt x="11598" y="8625"/>
                  </a:lnTo>
                  <a:lnTo>
                    <a:pt x="11227" y="9151"/>
                  </a:lnTo>
                  <a:lnTo>
                    <a:pt x="10804" y="9676"/>
                  </a:lnTo>
                  <a:lnTo>
                    <a:pt x="10486" y="9834"/>
                  </a:lnTo>
                  <a:lnTo>
                    <a:pt x="10221" y="9992"/>
                  </a:lnTo>
                  <a:lnTo>
                    <a:pt x="9956" y="10045"/>
                  </a:lnTo>
                  <a:lnTo>
                    <a:pt x="9692" y="10150"/>
                  </a:lnTo>
                  <a:lnTo>
                    <a:pt x="9374" y="10150"/>
                  </a:lnTo>
                  <a:lnTo>
                    <a:pt x="9109" y="10150"/>
                  </a:lnTo>
                  <a:lnTo>
                    <a:pt x="8791" y="10045"/>
                  </a:lnTo>
                  <a:lnTo>
                    <a:pt x="8527" y="10045"/>
                  </a:lnTo>
                  <a:lnTo>
                    <a:pt x="8156" y="9834"/>
                  </a:lnTo>
                  <a:lnTo>
                    <a:pt x="7891" y="9729"/>
                  </a:lnTo>
                  <a:lnTo>
                    <a:pt x="7573" y="9571"/>
                  </a:lnTo>
                  <a:lnTo>
                    <a:pt x="7256" y="9413"/>
                  </a:lnTo>
                  <a:lnTo>
                    <a:pt x="6991" y="9203"/>
                  </a:lnTo>
                  <a:lnTo>
                    <a:pt x="6726" y="8940"/>
                  </a:lnTo>
                  <a:lnTo>
                    <a:pt x="6461" y="8730"/>
                  </a:lnTo>
                  <a:lnTo>
                    <a:pt x="6249" y="8467"/>
                  </a:lnTo>
                  <a:lnTo>
                    <a:pt x="5932" y="8572"/>
                  </a:lnTo>
                  <a:lnTo>
                    <a:pt x="5614" y="8730"/>
                  </a:lnTo>
                  <a:lnTo>
                    <a:pt x="5296" y="8993"/>
                  </a:lnTo>
                  <a:lnTo>
                    <a:pt x="4978" y="9203"/>
                  </a:lnTo>
                  <a:lnTo>
                    <a:pt x="4661" y="9413"/>
                  </a:lnTo>
                  <a:lnTo>
                    <a:pt x="4290" y="9624"/>
                  </a:lnTo>
                  <a:lnTo>
                    <a:pt x="3919" y="9729"/>
                  </a:lnTo>
                  <a:lnTo>
                    <a:pt x="3655" y="9834"/>
                  </a:lnTo>
                  <a:lnTo>
                    <a:pt x="3655" y="9834"/>
                  </a:lnTo>
                  <a:close/>
                </a:path>
              </a:pathLst>
            </a:custGeom>
            <a:solidFill>
              <a:srgbClr val="FFABA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1963350" y="287900"/>
              <a:ext cx="349550" cy="335250"/>
            </a:xfrm>
            <a:custGeom>
              <a:avLst/>
              <a:gdLst/>
              <a:ahLst/>
              <a:cxnLst/>
              <a:rect l="0" t="0" r="0" b="0"/>
              <a:pathLst>
                <a:path w="13982" h="13410" extrusionOk="0">
                  <a:moveTo>
                    <a:pt x="6673" y="1262"/>
                  </a:moveTo>
                  <a:lnTo>
                    <a:pt x="7097" y="842"/>
                  </a:lnTo>
                  <a:lnTo>
                    <a:pt x="7521" y="526"/>
                  </a:lnTo>
                  <a:lnTo>
                    <a:pt x="7997" y="263"/>
                  </a:lnTo>
                  <a:lnTo>
                    <a:pt x="8527" y="158"/>
                  </a:lnTo>
                  <a:lnTo>
                    <a:pt x="9004" y="0"/>
                  </a:lnTo>
                  <a:lnTo>
                    <a:pt x="9480" y="0"/>
                  </a:lnTo>
                  <a:lnTo>
                    <a:pt x="9957" y="0"/>
                  </a:lnTo>
                  <a:lnTo>
                    <a:pt x="10486" y="105"/>
                  </a:lnTo>
                  <a:lnTo>
                    <a:pt x="10910" y="211"/>
                  </a:lnTo>
                  <a:lnTo>
                    <a:pt x="11334" y="473"/>
                  </a:lnTo>
                  <a:lnTo>
                    <a:pt x="11757" y="684"/>
                  </a:lnTo>
                  <a:lnTo>
                    <a:pt x="12128" y="1052"/>
                  </a:lnTo>
                  <a:lnTo>
                    <a:pt x="12499" y="1420"/>
                  </a:lnTo>
                  <a:lnTo>
                    <a:pt x="12816" y="1893"/>
                  </a:lnTo>
                  <a:lnTo>
                    <a:pt x="13134" y="2419"/>
                  </a:lnTo>
                  <a:lnTo>
                    <a:pt x="13399" y="2998"/>
                  </a:lnTo>
                  <a:lnTo>
                    <a:pt x="13505" y="3471"/>
                  </a:lnTo>
                  <a:lnTo>
                    <a:pt x="13664" y="3997"/>
                  </a:lnTo>
                  <a:lnTo>
                    <a:pt x="13770" y="4523"/>
                  </a:lnTo>
                  <a:lnTo>
                    <a:pt x="13876" y="5048"/>
                  </a:lnTo>
                  <a:lnTo>
                    <a:pt x="13928" y="5522"/>
                  </a:lnTo>
                  <a:lnTo>
                    <a:pt x="13981" y="6048"/>
                  </a:lnTo>
                  <a:lnTo>
                    <a:pt x="13981" y="6573"/>
                  </a:lnTo>
                  <a:lnTo>
                    <a:pt x="13981" y="7099"/>
                  </a:lnTo>
                  <a:lnTo>
                    <a:pt x="13928" y="7573"/>
                  </a:lnTo>
                  <a:lnTo>
                    <a:pt x="13876" y="8151"/>
                  </a:lnTo>
                  <a:lnTo>
                    <a:pt x="13770" y="8677"/>
                  </a:lnTo>
                  <a:lnTo>
                    <a:pt x="13664" y="9203"/>
                  </a:lnTo>
                  <a:lnTo>
                    <a:pt x="13505" y="9729"/>
                  </a:lnTo>
                  <a:lnTo>
                    <a:pt x="13346" y="10307"/>
                  </a:lnTo>
                  <a:lnTo>
                    <a:pt x="13134" y="10780"/>
                  </a:lnTo>
                  <a:lnTo>
                    <a:pt x="12975" y="11359"/>
                  </a:lnTo>
                  <a:lnTo>
                    <a:pt x="12816" y="11622"/>
                  </a:lnTo>
                  <a:lnTo>
                    <a:pt x="12658" y="11832"/>
                  </a:lnTo>
                  <a:lnTo>
                    <a:pt x="12499" y="12042"/>
                  </a:lnTo>
                  <a:lnTo>
                    <a:pt x="12340" y="12253"/>
                  </a:lnTo>
                  <a:lnTo>
                    <a:pt x="12128" y="12410"/>
                  </a:lnTo>
                  <a:lnTo>
                    <a:pt x="11969" y="12621"/>
                  </a:lnTo>
                  <a:lnTo>
                    <a:pt x="11704" y="12778"/>
                  </a:lnTo>
                  <a:lnTo>
                    <a:pt x="11492" y="12936"/>
                  </a:lnTo>
                  <a:lnTo>
                    <a:pt x="11228" y="13041"/>
                  </a:lnTo>
                  <a:lnTo>
                    <a:pt x="11016" y="13147"/>
                  </a:lnTo>
                  <a:lnTo>
                    <a:pt x="10698" y="13199"/>
                  </a:lnTo>
                  <a:lnTo>
                    <a:pt x="10486" y="13304"/>
                  </a:lnTo>
                  <a:lnTo>
                    <a:pt x="10222" y="13357"/>
                  </a:lnTo>
                  <a:lnTo>
                    <a:pt x="9904" y="13410"/>
                  </a:lnTo>
                  <a:lnTo>
                    <a:pt x="9639" y="13410"/>
                  </a:lnTo>
                  <a:lnTo>
                    <a:pt x="9374" y="13410"/>
                  </a:lnTo>
                  <a:lnTo>
                    <a:pt x="8527" y="13410"/>
                  </a:lnTo>
                  <a:lnTo>
                    <a:pt x="7680" y="13357"/>
                  </a:lnTo>
                  <a:lnTo>
                    <a:pt x="6832" y="13199"/>
                  </a:lnTo>
                  <a:lnTo>
                    <a:pt x="5985" y="13094"/>
                  </a:lnTo>
                  <a:lnTo>
                    <a:pt x="5191" y="12884"/>
                  </a:lnTo>
                  <a:lnTo>
                    <a:pt x="4396" y="12621"/>
                  </a:lnTo>
                  <a:lnTo>
                    <a:pt x="3549" y="12253"/>
                  </a:lnTo>
                  <a:lnTo>
                    <a:pt x="2913" y="11937"/>
                  </a:lnTo>
                  <a:lnTo>
                    <a:pt x="2172" y="11464"/>
                  </a:lnTo>
                  <a:lnTo>
                    <a:pt x="1590" y="10991"/>
                  </a:lnTo>
                  <a:lnTo>
                    <a:pt x="1060" y="10412"/>
                  </a:lnTo>
                  <a:lnTo>
                    <a:pt x="636" y="9834"/>
                  </a:lnTo>
                  <a:lnTo>
                    <a:pt x="319" y="9150"/>
                  </a:lnTo>
                  <a:lnTo>
                    <a:pt x="160" y="8414"/>
                  </a:lnTo>
                  <a:lnTo>
                    <a:pt x="1" y="7625"/>
                  </a:lnTo>
                  <a:lnTo>
                    <a:pt x="160" y="6836"/>
                  </a:lnTo>
                  <a:lnTo>
                    <a:pt x="160" y="6468"/>
                  </a:lnTo>
                  <a:lnTo>
                    <a:pt x="319" y="6153"/>
                  </a:lnTo>
                  <a:lnTo>
                    <a:pt x="530" y="5785"/>
                  </a:lnTo>
                  <a:lnTo>
                    <a:pt x="742" y="5522"/>
                  </a:lnTo>
                  <a:lnTo>
                    <a:pt x="954" y="5311"/>
                  </a:lnTo>
                  <a:lnTo>
                    <a:pt x="1325" y="5101"/>
                  </a:lnTo>
                  <a:lnTo>
                    <a:pt x="1643" y="4891"/>
                  </a:lnTo>
                  <a:lnTo>
                    <a:pt x="2013" y="4785"/>
                  </a:lnTo>
                  <a:lnTo>
                    <a:pt x="2384" y="4628"/>
                  </a:lnTo>
                  <a:lnTo>
                    <a:pt x="2755" y="4523"/>
                  </a:lnTo>
                  <a:lnTo>
                    <a:pt x="3125" y="4470"/>
                  </a:lnTo>
                  <a:lnTo>
                    <a:pt x="3602" y="4470"/>
                  </a:lnTo>
                  <a:lnTo>
                    <a:pt x="4026" y="4417"/>
                  </a:lnTo>
                  <a:lnTo>
                    <a:pt x="4449" y="4470"/>
                  </a:lnTo>
                  <a:lnTo>
                    <a:pt x="4873" y="4470"/>
                  </a:lnTo>
                  <a:lnTo>
                    <a:pt x="5349" y="4575"/>
                  </a:lnTo>
                  <a:lnTo>
                    <a:pt x="5349" y="4365"/>
                  </a:lnTo>
                  <a:lnTo>
                    <a:pt x="5455" y="4207"/>
                  </a:lnTo>
                  <a:lnTo>
                    <a:pt x="5508" y="3997"/>
                  </a:lnTo>
                  <a:lnTo>
                    <a:pt x="5614" y="3786"/>
                  </a:lnTo>
                  <a:lnTo>
                    <a:pt x="5667" y="3523"/>
                  </a:lnTo>
                  <a:lnTo>
                    <a:pt x="5773" y="3313"/>
                  </a:lnTo>
                  <a:lnTo>
                    <a:pt x="5826" y="3050"/>
                  </a:lnTo>
                  <a:lnTo>
                    <a:pt x="5932" y="2892"/>
                  </a:lnTo>
                  <a:lnTo>
                    <a:pt x="5985" y="2577"/>
                  </a:lnTo>
                  <a:lnTo>
                    <a:pt x="6038" y="2367"/>
                  </a:lnTo>
                  <a:lnTo>
                    <a:pt x="6144" y="2104"/>
                  </a:lnTo>
                  <a:lnTo>
                    <a:pt x="6250" y="1946"/>
                  </a:lnTo>
                  <a:lnTo>
                    <a:pt x="6409" y="1525"/>
                  </a:lnTo>
                  <a:lnTo>
                    <a:pt x="6673" y="1262"/>
                  </a:lnTo>
                  <a:lnTo>
                    <a:pt x="6673" y="1262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1936875" y="2230925"/>
              <a:ext cx="332325" cy="330000"/>
            </a:xfrm>
            <a:custGeom>
              <a:avLst/>
              <a:gdLst/>
              <a:ahLst/>
              <a:cxnLst/>
              <a:rect l="0" t="0" r="0" b="0"/>
              <a:pathLst>
                <a:path w="13293" h="13200" extrusionOk="0">
                  <a:moveTo>
                    <a:pt x="8262" y="11359"/>
                  </a:moveTo>
                  <a:lnTo>
                    <a:pt x="7891" y="11832"/>
                  </a:lnTo>
                  <a:lnTo>
                    <a:pt x="7468" y="12200"/>
                  </a:lnTo>
                  <a:lnTo>
                    <a:pt x="7044" y="12516"/>
                  </a:lnTo>
                  <a:lnTo>
                    <a:pt x="6673" y="12779"/>
                  </a:lnTo>
                  <a:lnTo>
                    <a:pt x="6197" y="12989"/>
                  </a:lnTo>
                  <a:lnTo>
                    <a:pt x="5773" y="13094"/>
                  </a:lnTo>
                  <a:lnTo>
                    <a:pt x="5296" y="13147"/>
                  </a:lnTo>
                  <a:lnTo>
                    <a:pt x="4820" y="13199"/>
                  </a:lnTo>
                  <a:lnTo>
                    <a:pt x="4343" y="13094"/>
                  </a:lnTo>
                  <a:lnTo>
                    <a:pt x="3867" y="12989"/>
                  </a:lnTo>
                  <a:lnTo>
                    <a:pt x="3443" y="12779"/>
                  </a:lnTo>
                  <a:lnTo>
                    <a:pt x="3019" y="12621"/>
                  </a:lnTo>
                  <a:lnTo>
                    <a:pt x="2543" y="12306"/>
                  </a:lnTo>
                  <a:lnTo>
                    <a:pt x="2225" y="11937"/>
                  </a:lnTo>
                  <a:lnTo>
                    <a:pt x="1801" y="11517"/>
                  </a:lnTo>
                  <a:lnTo>
                    <a:pt x="1536" y="11043"/>
                  </a:lnTo>
                  <a:lnTo>
                    <a:pt x="1219" y="10570"/>
                  </a:lnTo>
                  <a:lnTo>
                    <a:pt x="1007" y="10044"/>
                  </a:lnTo>
                  <a:lnTo>
                    <a:pt x="742" y="9571"/>
                  </a:lnTo>
                  <a:lnTo>
                    <a:pt x="636" y="9098"/>
                  </a:lnTo>
                  <a:lnTo>
                    <a:pt x="424" y="8625"/>
                  </a:lnTo>
                  <a:lnTo>
                    <a:pt x="318" y="8151"/>
                  </a:lnTo>
                  <a:lnTo>
                    <a:pt x="213" y="7678"/>
                  </a:lnTo>
                  <a:lnTo>
                    <a:pt x="160" y="7205"/>
                  </a:lnTo>
                  <a:lnTo>
                    <a:pt x="54" y="6679"/>
                  </a:lnTo>
                  <a:lnTo>
                    <a:pt x="54" y="6206"/>
                  </a:lnTo>
                  <a:lnTo>
                    <a:pt x="1" y="5680"/>
                  </a:lnTo>
                  <a:lnTo>
                    <a:pt x="54" y="5154"/>
                  </a:lnTo>
                  <a:lnTo>
                    <a:pt x="54" y="4575"/>
                  </a:lnTo>
                  <a:lnTo>
                    <a:pt x="107" y="4102"/>
                  </a:lnTo>
                  <a:lnTo>
                    <a:pt x="160" y="3576"/>
                  </a:lnTo>
                  <a:lnTo>
                    <a:pt x="266" y="3050"/>
                  </a:lnTo>
                  <a:lnTo>
                    <a:pt x="318" y="2735"/>
                  </a:lnTo>
                  <a:lnTo>
                    <a:pt x="424" y="2472"/>
                  </a:lnTo>
                  <a:lnTo>
                    <a:pt x="583" y="2262"/>
                  </a:lnTo>
                  <a:lnTo>
                    <a:pt x="742" y="1999"/>
                  </a:lnTo>
                  <a:lnTo>
                    <a:pt x="848" y="1788"/>
                  </a:lnTo>
                  <a:lnTo>
                    <a:pt x="1060" y="1631"/>
                  </a:lnTo>
                  <a:lnTo>
                    <a:pt x="1272" y="1420"/>
                  </a:lnTo>
                  <a:lnTo>
                    <a:pt x="1536" y="1315"/>
                  </a:lnTo>
                  <a:lnTo>
                    <a:pt x="1695" y="1105"/>
                  </a:lnTo>
                  <a:lnTo>
                    <a:pt x="1960" y="1000"/>
                  </a:lnTo>
                  <a:lnTo>
                    <a:pt x="2225" y="842"/>
                  </a:lnTo>
                  <a:lnTo>
                    <a:pt x="2437" y="737"/>
                  </a:lnTo>
                  <a:lnTo>
                    <a:pt x="2649" y="632"/>
                  </a:lnTo>
                  <a:lnTo>
                    <a:pt x="2860" y="526"/>
                  </a:lnTo>
                  <a:lnTo>
                    <a:pt x="3072" y="421"/>
                  </a:lnTo>
                  <a:lnTo>
                    <a:pt x="3337" y="369"/>
                  </a:lnTo>
                  <a:lnTo>
                    <a:pt x="4025" y="211"/>
                  </a:lnTo>
                  <a:lnTo>
                    <a:pt x="4820" y="53"/>
                  </a:lnTo>
                  <a:lnTo>
                    <a:pt x="5614" y="1"/>
                  </a:lnTo>
                  <a:lnTo>
                    <a:pt x="6461" y="1"/>
                  </a:lnTo>
                  <a:lnTo>
                    <a:pt x="7256" y="1"/>
                  </a:lnTo>
                  <a:lnTo>
                    <a:pt x="8103" y="106"/>
                  </a:lnTo>
                  <a:lnTo>
                    <a:pt x="8845" y="211"/>
                  </a:lnTo>
                  <a:lnTo>
                    <a:pt x="9639" y="474"/>
                  </a:lnTo>
                  <a:lnTo>
                    <a:pt x="10327" y="684"/>
                  </a:lnTo>
                  <a:lnTo>
                    <a:pt x="11016" y="1052"/>
                  </a:lnTo>
                  <a:lnTo>
                    <a:pt x="11598" y="1420"/>
                  </a:lnTo>
                  <a:lnTo>
                    <a:pt x="12128" y="1946"/>
                  </a:lnTo>
                  <a:lnTo>
                    <a:pt x="12551" y="2472"/>
                  </a:lnTo>
                  <a:lnTo>
                    <a:pt x="12869" y="3103"/>
                  </a:lnTo>
                  <a:lnTo>
                    <a:pt x="13134" y="3839"/>
                  </a:lnTo>
                  <a:lnTo>
                    <a:pt x="13293" y="4733"/>
                  </a:lnTo>
                  <a:lnTo>
                    <a:pt x="13240" y="5049"/>
                  </a:lnTo>
                  <a:lnTo>
                    <a:pt x="13187" y="5364"/>
                  </a:lnTo>
                  <a:lnTo>
                    <a:pt x="13028" y="5732"/>
                  </a:lnTo>
                  <a:lnTo>
                    <a:pt x="12922" y="6048"/>
                  </a:lnTo>
                  <a:lnTo>
                    <a:pt x="12710" y="6363"/>
                  </a:lnTo>
                  <a:lnTo>
                    <a:pt x="12499" y="6626"/>
                  </a:lnTo>
                  <a:lnTo>
                    <a:pt x="12234" y="6837"/>
                  </a:lnTo>
                  <a:lnTo>
                    <a:pt x="11916" y="7100"/>
                  </a:lnTo>
                  <a:lnTo>
                    <a:pt x="11598" y="7257"/>
                  </a:lnTo>
                  <a:lnTo>
                    <a:pt x="11228" y="7468"/>
                  </a:lnTo>
                  <a:lnTo>
                    <a:pt x="10804" y="7573"/>
                  </a:lnTo>
                  <a:lnTo>
                    <a:pt x="10433" y="7731"/>
                  </a:lnTo>
                  <a:lnTo>
                    <a:pt x="10010" y="7783"/>
                  </a:lnTo>
                  <a:lnTo>
                    <a:pt x="9639" y="7888"/>
                  </a:lnTo>
                  <a:lnTo>
                    <a:pt x="9215" y="7941"/>
                  </a:lnTo>
                  <a:lnTo>
                    <a:pt x="8845" y="7941"/>
                  </a:lnTo>
                  <a:lnTo>
                    <a:pt x="8686" y="8256"/>
                  </a:lnTo>
                  <a:lnTo>
                    <a:pt x="8686" y="8677"/>
                  </a:lnTo>
                  <a:lnTo>
                    <a:pt x="8633" y="8940"/>
                  </a:lnTo>
                  <a:lnTo>
                    <a:pt x="8633" y="9150"/>
                  </a:lnTo>
                  <a:lnTo>
                    <a:pt x="8580" y="9413"/>
                  </a:lnTo>
                  <a:lnTo>
                    <a:pt x="8580" y="9676"/>
                  </a:lnTo>
                  <a:lnTo>
                    <a:pt x="8527" y="9887"/>
                  </a:lnTo>
                  <a:lnTo>
                    <a:pt x="8527" y="10097"/>
                  </a:lnTo>
                  <a:lnTo>
                    <a:pt x="8474" y="10360"/>
                  </a:lnTo>
                  <a:lnTo>
                    <a:pt x="8474" y="10570"/>
                  </a:lnTo>
                  <a:lnTo>
                    <a:pt x="8368" y="10991"/>
                  </a:lnTo>
                  <a:lnTo>
                    <a:pt x="8262" y="11359"/>
                  </a:lnTo>
                  <a:lnTo>
                    <a:pt x="8262" y="11359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550750" y="381225"/>
              <a:ext cx="316425" cy="326050"/>
            </a:xfrm>
            <a:custGeom>
              <a:avLst/>
              <a:gdLst/>
              <a:ahLst/>
              <a:cxnLst/>
              <a:rect l="0" t="0" r="0" b="0"/>
              <a:pathLst>
                <a:path w="12657" h="13042" extrusionOk="0">
                  <a:moveTo>
                    <a:pt x="8791" y="10781"/>
                  </a:moveTo>
                  <a:lnTo>
                    <a:pt x="8473" y="11201"/>
                  </a:lnTo>
                  <a:lnTo>
                    <a:pt x="8208" y="11675"/>
                  </a:lnTo>
                  <a:lnTo>
                    <a:pt x="7838" y="11990"/>
                  </a:lnTo>
                  <a:lnTo>
                    <a:pt x="7520" y="12358"/>
                  </a:lnTo>
                  <a:lnTo>
                    <a:pt x="7149" y="12569"/>
                  </a:lnTo>
                  <a:lnTo>
                    <a:pt x="6726" y="12779"/>
                  </a:lnTo>
                  <a:lnTo>
                    <a:pt x="6302" y="12884"/>
                  </a:lnTo>
                  <a:lnTo>
                    <a:pt x="5931" y="13042"/>
                  </a:lnTo>
                  <a:lnTo>
                    <a:pt x="5402" y="12989"/>
                  </a:lnTo>
                  <a:lnTo>
                    <a:pt x="4978" y="12989"/>
                  </a:lnTo>
                  <a:lnTo>
                    <a:pt x="4501" y="12832"/>
                  </a:lnTo>
                  <a:lnTo>
                    <a:pt x="4078" y="12726"/>
                  </a:lnTo>
                  <a:lnTo>
                    <a:pt x="3601" y="12411"/>
                  </a:lnTo>
                  <a:lnTo>
                    <a:pt x="3124" y="12201"/>
                  </a:lnTo>
                  <a:lnTo>
                    <a:pt x="2754" y="11780"/>
                  </a:lnTo>
                  <a:lnTo>
                    <a:pt x="2383" y="11412"/>
                  </a:lnTo>
                  <a:lnTo>
                    <a:pt x="2012" y="10991"/>
                  </a:lnTo>
                  <a:lnTo>
                    <a:pt x="1748" y="10623"/>
                  </a:lnTo>
                  <a:lnTo>
                    <a:pt x="1483" y="10150"/>
                  </a:lnTo>
                  <a:lnTo>
                    <a:pt x="1218" y="9782"/>
                  </a:lnTo>
                  <a:lnTo>
                    <a:pt x="1006" y="9361"/>
                  </a:lnTo>
                  <a:lnTo>
                    <a:pt x="794" y="8888"/>
                  </a:lnTo>
                  <a:lnTo>
                    <a:pt x="635" y="8467"/>
                  </a:lnTo>
                  <a:lnTo>
                    <a:pt x="530" y="8046"/>
                  </a:lnTo>
                  <a:lnTo>
                    <a:pt x="371" y="7521"/>
                  </a:lnTo>
                  <a:lnTo>
                    <a:pt x="265" y="7047"/>
                  </a:lnTo>
                  <a:lnTo>
                    <a:pt x="106" y="6574"/>
                  </a:lnTo>
                  <a:lnTo>
                    <a:pt x="106" y="6101"/>
                  </a:lnTo>
                  <a:lnTo>
                    <a:pt x="53" y="5575"/>
                  </a:lnTo>
                  <a:lnTo>
                    <a:pt x="0" y="5049"/>
                  </a:lnTo>
                  <a:lnTo>
                    <a:pt x="0" y="4523"/>
                  </a:lnTo>
                  <a:lnTo>
                    <a:pt x="53" y="3997"/>
                  </a:lnTo>
                  <a:lnTo>
                    <a:pt x="53" y="3682"/>
                  </a:lnTo>
                  <a:lnTo>
                    <a:pt x="106" y="3419"/>
                  </a:lnTo>
                  <a:lnTo>
                    <a:pt x="159" y="3208"/>
                  </a:lnTo>
                  <a:lnTo>
                    <a:pt x="265" y="2946"/>
                  </a:lnTo>
                  <a:lnTo>
                    <a:pt x="371" y="2735"/>
                  </a:lnTo>
                  <a:lnTo>
                    <a:pt x="530" y="2472"/>
                  </a:lnTo>
                  <a:lnTo>
                    <a:pt x="688" y="2262"/>
                  </a:lnTo>
                  <a:lnTo>
                    <a:pt x="900" y="2104"/>
                  </a:lnTo>
                  <a:lnTo>
                    <a:pt x="1218" y="1736"/>
                  </a:lnTo>
                  <a:lnTo>
                    <a:pt x="1695" y="1421"/>
                  </a:lnTo>
                  <a:lnTo>
                    <a:pt x="2065" y="1210"/>
                  </a:lnTo>
                  <a:lnTo>
                    <a:pt x="2489" y="1052"/>
                  </a:lnTo>
                  <a:lnTo>
                    <a:pt x="3124" y="737"/>
                  </a:lnTo>
                  <a:lnTo>
                    <a:pt x="3919" y="474"/>
                  </a:lnTo>
                  <a:lnTo>
                    <a:pt x="4660" y="316"/>
                  </a:lnTo>
                  <a:lnTo>
                    <a:pt x="5455" y="159"/>
                  </a:lnTo>
                  <a:lnTo>
                    <a:pt x="6249" y="1"/>
                  </a:lnTo>
                  <a:lnTo>
                    <a:pt x="7043" y="1"/>
                  </a:lnTo>
                  <a:lnTo>
                    <a:pt x="7785" y="1"/>
                  </a:lnTo>
                  <a:lnTo>
                    <a:pt x="8579" y="159"/>
                  </a:lnTo>
                  <a:lnTo>
                    <a:pt x="9267" y="264"/>
                  </a:lnTo>
                  <a:lnTo>
                    <a:pt x="9956" y="474"/>
                  </a:lnTo>
                  <a:lnTo>
                    <a:pt x="10591" y="790"/>
                  </a:lnTo>
                  <a:lnTo>
                    <a:pt x="11174" y="1210"/>
                  </a:lnTo>
                  <a:lnTo>
                    <a:pt x="11650" y="1631"/>
                  </a:lnTo>
                  <a:lnTo>
                    <a:pt x="12074" y="2209"/>
                  </a:lnTo>
                  <a:lnTo>
                    <a:pt x="12392" y="2893"/>
                  </a:lnTo>
                  <a:lnTo>
                    <a:pt x="12657" y="3682"/>
                  </a:lnTo>
                  <a:lnTo>
                    <a:pt x="12657" y="3997"/>
                  </a:lnTo>
                  <a:lnTo>
                    <a:pt x="12657" y="4365"/>
                  </a:lnTo>
                  <a:lnTo>
                    <a:pt x="12604" y="4681"/>
                  </a:lnTo>
                  <a:lnTo>
                    <a:pt x="12551" y="4996"/>
                  </a:lnTo>
                  <a:lnTo>
                    <a:pt x="12339" y="5312"/>
                  </a:lnTo>
                  <a:lnTo>
                    <a:pt x="12180" y="5627"/>
                  </a:lnTo>
                  <a:lnTo>
                    <a:pt x="11915" y="5890"/>
                  </a:lnTo>
                  <a:lnTo>
                    <a:pt x="11703" y="6153"/>
                  </a:lnTo>
                  <a:lnTo>
                    <a:pt x="11386" y="6364"/>
                  </a:lnTo>
                  <a:lnTo>
                    <a:pt x="11068" y="6574"/>
                  </a:lnTo>
                  <a:lnTo>
                    <a:pt x="10750" y="6732"/>
                  </a:lnTo>
                  <a:lnTo>
                    <a:pt x="10380" y="6942"/>
                  </a:lnTo>
                  <a:lnTo>
                    <a:pt x="9956" y="7047"/>
                  </a:lnTo>
                  <a:lnTo>
                    <a:pt x="9638" y="7258"/>
                  </a:lnTo>
                  <a:lnTo>
                    <a:pt x="9214" y="7310"/>
                  </a:lnTo>
                  <a:lnTo>
                    <a:pt x="8844" y="7415"/>
                  </a:lnTo>
                  <a:lnTo>
                    <a:pt x="8791" y="7731"/>
                  </a:lnTo>
                  <a:lnTo>
                    <a:pt x="8844" y="8152"/>
                  </a:lnTo>
                  <a:lnTo>
                    <a:pt x="8844" y="8362"/>
                  </a:lnTo>
                  <a:lnTo>
                    <a:pt x="8844" y="8625"/>
                  </a:lnTo>
                  <a:lnTo>
                    <a:pt x="8897" y="8835"/>
                  </a:lnTo>
                  <a:lnTo>
                    <a:pt x="8950" y="9098"/>
                  </a:lnTo>
                  <a:lnTo>
                    <a:pt x="8950" y="9308"/>
                  </a:lnTo>
                  <a:lnTo>
                    <a:pt x="8950" y="9519"/>
                  </a:lnTo>
                  <a:lnTo>
                    <a:pt x="8950" y="9729"/>
                  </a:lnTo>
                  <a:lnTo>
                    <a:pt x="8950" y="9992"/>
                  </a:lnTo>
                  <a:lnTo>
                    <a:pt x="8844" y="10360"/>
                  </a:lnTo>
                  <a:lnTo>
                    <a:pt x="8791" y="10781"/>
                  </a:lnTo>
                  <a:lnTo>
                    <a:pt x="8791" y="10781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336275" y="1473700"/>
              <a:ext cx="288625" cy="287925"/>
            </a:xfrm>
            <a:custGeom>
              <a:avLst/>
              <a:gdLst/>
              <a:ahLst/>
              <a:cxnLst/>
              <a:rect l="0" t="0" r="0" b="0"/>
              <a:pathLst>
                <a:path w="11545" h="11517" extrusionOk="0">
                  <a:moveTo>
                    <a:pt x="4607" y="1683"/>
                  </a:moveTo>
                  <a:lnTo>
                    <a:pt x="4872" y="1262"/>
                  </a:lnTo>
                  <a:lnTo>
                    <a:pt x="5243" y="894"/>
                  </a:lnTo>
                  <a:lnTo>
                    <a:pt x="5560" y="579"/>
                  </a:lnTo>
                  <a:lnTo>
                    <a:pt x="5931" y="368"/>
                  </a:lnTo>
                  <a:lnTo>
                    <a:pt x="6302" y="158"/>
                  </a:lnTo>
                  <a:lnTo>
                    <a:pt x="6726" y="53"/>
                  </a:lnTo>
                  <a:lnTo>
                    <a:pt x="7096" y="0"/>
                  </a:lnTo>
                  <a:lnTo>
                    <a:pt x="7520" y="0"/>
                  </a:lnTo>
                  <a:lnTo>
                    <a:pt x="7944" y="0"/>
                  </a:lnTo>
                  <a:lnTo>
                    <a:pt x="8314" y="158"/>
                  </a:lnTo>
                  <a:lnTo>
                    <a:pt x="8738" y="316"/>
                  </a:lnTo>
                  <a:lnTo>
                    <a:pt x="9162" y="526"/>
                  </a:lnTo>
                  <a:lnTo>
                    <a:pt x="9479" y="789"/>
                  </a:lnTo>
                  <a:lnTo>
                    <a:pt x="9797" y="1157"/>
                  </a:lnTo>
                  <a:lnTo>
                    <a:pt x="10115" y="1525"/>
                  </a:lnTo>
                  <a:lnTo>
                    <a:pt x="10432" y="1999"/>
                  </a:lnTo>
                  <a:lnTo>
                    <a:pt x="10591" y="2367"/>
                  </a:lnTo>
                  <a:lnTo>
                    <a:pt x="10750" y="2787"/>
                  </a:lnTo>
                  <a:lnTo>
                    <a:pt x="10909" y="3208"/>
                  </a:lnTo>
                  <a:lnTo>
                    <a:pt x="11121" y="3629"/>
                  </a:lnTo>
                  <a:lnTo>
                    <a:pt x="11227" y="4049"/>
                  </a:lnTo>
                  <a:lnTo>
                    <a:pt x="11333" y="4523"/>
                  </a:lnTo>
                  <a:lnTo>
                    <a:pt x="11386" y="4891"/>
                  </a:lnTo>
                  <a:lnTo>
                    <a:pt x="11492" y="5364"/>
                  </a:lnTo>
                  <a:lnTo>
                    <a:pt x="11492" y="5785"/>
                  </a:lnTo>
                  <a:lnTo>
                    <a:pt x="11545" y="6258"/>
                  </a:lnTo>
                  <a:lnTo>
                    <a:pt x="11545" y="6679"/>
                  </a:lnTo>
                  <a:lnTo>
                    <a:pt x="11545" y="7152"/>
                  </a:lnTo>
                  <a:lnTo>
                    <a:pt x="11492" y="7573"/>
                  </a:lnTo>
                  <a:lnTo>
                    <a:pt x="11439" y="8098"/>
                  </a:lnTo>
                  <a:lnTo>
                    <a:pt x="11386" y="8572"/>
                  </a:lnTo>
                  <a:lnTo>
                    <a:pt x="11333" y="9045"/>
                  </a:lnTo>
                  <a:lnTo>
                    <a:pt x="11227" y="9203"/>
                  </a:lnTo>
                  <a:lnTo>
                    <a:pt x="11121" y="9466"/>
                  </a:lnTo>
                  <a:lnTo>
                    <a:pt x="11015" y="9676"/>
                  </a:lnTo>
                  <a:lnTo>
                    <a:pt x="10909" y="9834"/>
                  </a:lnTo>
                  <a:lnTo>
                    <a:pt x="10538" y="10149"/>
                  </a:lnTo>
                  <a:lnTo>
                    <a:pt x="10221" y="10517"/>
                  </a:lnTo>
                  <a:lnTo>
                    <a:pt x="9797" y="10675"/>
                  </a:lnTo>
                  <a:lnTo>
                    <a:pt x="9373" y="10938"/>
                  </a:lnTo>
                  <a:lnTo>
                    <a:pt x="9003" y="11096"/>
                  </a:lnTo>
                  <a:lnTo>
                    <a:pt x="8632" y="11254"/>
                  </a:lnTo>
                  <a:lnTo>
                    <a:pt x="7891" y="11306"/>
                  </a:lnTo>
                  <a:lnTo>
                    <a:pt x="7202" y="11464"/>
                  </a:lnTo>
                  <a:lnTo>
                    <a:pt x="6514" y="11464"/>
                  </a:lnTo>
                  <a:lnTo>
                    <a:pt x="5772" y="11517"/>
                  </a:lnTo>
                  <a:lnTo>
                    <a:pt x="5084" y="11464"/>
                  </a:lnTo>
                  <a:lnTo>
                    <a:pt x="4342" y="11411"/>
                  </a:lnTo>
                  <a:lnTo>
                    <a:pt x="3654" y="11254"/>
                  </a:lnTo>
                  <a:lnTo>
                    <a:pt x="3019" y="11096"/>
                  </a:lnTo>
                  <a:lnTo>
                    <a:pt x="2383" y="10833"/>
                  </a:lnTo>
                  <a:lnTo>
                    <a:pt x="1854" y="10517"/>
                  </a:lnTo>
                  <a:lnTo>
                    <a:pt x="1324" y="10149"/>
                  </a:lnTo>
                  <a:lnTo>
                    <a:pt x="900" y="9729"/>
                  </a:lnTo>
                  <a:lnTo>
                    <a:pt x="530" y="9203"/>
                  </a:lnTo>
                  <a:lnTo>
                    <a:pt x="265" y="8677"/>
                  </a:lnTo>
                  <a:lnTo>
                    <a:pt x="53" y="8046"/>
                  </a:lnTo>
                  <a:lnTo>
                    <a:pt x="0" y="7362"/>
                  </a:lnTo>
                  <a:lnTo>
                    <a:pt x="0" y="6994"/>
                  </a:lnTo>
                  <a:lnTo>
                    <a:pt x="106" y="6679"/>
                  </a:lnTo>
                  <a:lnTo>
                    <a:pt x="159" y="6363"/>
                  </a:lnTo>
                  <a:lnTo>
                    <a:pt x="318" y="6153"/>
                  </a:lnTo>
                  <a:lnTo>
                    <a:pt x="424" y="5890"/>
                  </a:lnTo>
                  <a:lnTo>
                    <a:pt x="688" y="5680"/>
                  </a:lnTo>
                  <a:lnTo>
                    <a:pt x="900" y="5469"/>
                  </a:lnTo>
                  <a:lnTo>
                    <a:pt x="1218" y="5311"/>
                  </a:lnTo>
                  <a:lnTo>
                    <a:pt x="1483" y="5101"/>
                  </a:lnTo>
                  <a:lnTo>
                    <a:pt x="1801" y="4943"/>
                  </a:lnTo>
                  <a:lnTo>
                    <a:pt x="2171" y="4838"/>
                  </a:lnTo>
                  <a:lnTo>
                    <a:pt x="2542" y="4733"/>
                  </a:lnTo>
                  <a:lnTo>
                    <a:pt x="2860" y="4628"/>
                  </a:lnTo>
                  <a:lnTo>
                    <a:pt x="3230" y="4575"/>
                  </a:lnTo>
                  <a:lnTo>
                    <a:pt x="3654" y="4575"/>
                  </a:lnTo>
                  <a:lnTo>
                    <a:pt x="4025" y="4575"/>
                  </a:lnTo>
                  <a:lnTo>
                    <a:pt x="4078" y="4207"/>
                  </a:lnTo>
                  <a:lnTo>
                    <a:pt x="4131" y="3892"/>
                  </a:lnTo>
                  <a:lnTo>
                    <a:pt x="4184" y="3471"/>
                  </a:lnTo>
                  <a:lnTo>
                    <a:pt x="4237" y="3050"/>
                  </a:lnTo>
                  <a:lnTo>
                    <a:pt x="4290" y="2630"/>
                  </a:lnTo>
                  <a:lnTo>
                    <a:pt x="4342" y="2261"/>
                  </a:lnTo>
                  <a:lnTo>
                    <a:pt x="4448" y="1946"/>
                  </a:lnTo>
                  <a:lnTo>
                    <a:pt x="4607" y="1683"/>
                  </a:lnTo>
                  <a:lnTo>
                    <a:pt x="4607" y="1683"/>
                  </a:lnTo>
                  <a:close/>
                </a:path>
              </a:pathLst>
            </a:custGeom>
            <a:solidFill>
              <a:srgbClr val="FFABA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does Valentine Express Start?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PRR will begin delivering the Valentine Mail starting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Monday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Fe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Friday,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Feb.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7" name="Shape 2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3200" y="3048000"/>
            <a:ext cx="3657599" cy="2609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501</Words>
  <PresentationFormat>On-screen Show (4:3)</PresentationFormat>
  <Paragraphs>62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What is the  PRR Valentine Express?</vt:lpstr>
      <vt:lpstr>What is Valentine Express?</vt:lpstr>
      <vt:lpstr>How does Valentine Express Work?</vt:lpstr>
      <vt:lpstr>Who delivers the mail?</vt:lpstr>
      <vt:lpstr>How to address a Valentine*</vt:lpstr>
      <vt:lpstr>Classroom Addresses Examples</vt:lpstr>
      <vt:lpstr>Other Important Addresses</vt:lpstr>
      <vt:lpstr>This is for School Valentines ONLY!</vt:lpstr>
      <vt:lpstr>When does Valentine Express Start?</vt:lpstr>
      <vt:lpstr>How will the whole school know  PRR is doing this?</vt:lpstr>
      <vt:lpstr>Everybody’s Help! – Teamwork!</vt:lpstr>
      <vt:lpstr>Time to get to work!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 PRR Valentine Express?</dc:title>
  <dc:creator>Fitzpatrick, Chrissy</dc:creator>
  <cp:lastModifiedBy>cfitzpatrick</cp:lastModifiedBy>
  <cp:revision>19</cp:revision>
  <dcterms:modified xsi:type="dcterms:W3CDTF">2016-02-04T20:20:40Z</dcterms:modified>
</cp:coreProperties>
</file>