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3670CC-58FA-4B9F-9F28-47F84062ABD7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9938BE-27C1-45CE-8DA2-4072D772033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6.wmf"/><Relationship Id="rId7" Type="http://schemas.openxmlformats.org/officeDocument/2006/relationships/image" Target="../media/image14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Wellness Wednesday</a:t>
            </a:r>
            <a:br>
              <a:rPr lang="en-US" dirty="0" smtClean="0"/>
            </a:br>
            <a:r>
              <a:rPr lang="en-US" dirty="0" smtClean="0"/>
              <a:t>Thinking about what we eat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year during CATCH Healthy Habits,</a:t>
            </a:r>
          </a:p>
          <a:p>
            <a:pPr>
              <a:buNone/>
            </a:pPr>
            <a:r>
              <a:rPr lang="en-US" dirty="0" smtClean="0"/>
              <a:t>          PRR kids learned about </a:t>
            </a:r>
          </a:p>
          <a:p>
            <a:pPr>
              <a:buNone/>
            </a:pPr>
            <a:r>
              <a:rPr lang="en-US" dirty="0" smtClean="0"/>
              <a:t>          “Go Foods” and “Whoa Foods”</a:t>
            </a:r>
          </a:p>
          <a:p>
            <a:endParaRPr lang="en-US" dirty="0"/>
          </a:p>
          <a:p>
            <a:r>
              <a:rPr lang="en-US" dirty="0" smtClean="0"/>
              <a:t>Does anyone remember what a “Go Food” is?</a:t>
            </a:r>
            <a:endParaRPr lang="en-US" dirty="0"/>
          </a:p>
          <a:p>
            <a:r>
              <a:rPr lang="en-US" dirty="0" smtClean="0"/>
              <a:t>Does anyone remember what a “Whoa Food” is?</a:t>
            </a:r>
            <a:endParaRPr lang="en-US" dirty="0"/>
          </a:p>
        </p:txBody>
      </p:sp>
      <p:pic>
        <p:nvPicPr>
          <p:cNvPr id="3074" name="Picture 2" descr="C:\Users\Shelley\AppData\Local\Microsoft\Windows\Temporary Internet Files\Content.IE5\KKTJRJ2Z\MP9004464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927600"/>
            <a:ext cx="2895600" cy="193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what We Eat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“Go Foods” are foods that are good for us and help our bodies grow and become stronger. They contain protein and good </a:t>
            </a:r>
            <a:r>
              <a:rPr lang="en-US" dirty="0" err="1" smtClean="0"/>
              <a:t>carbs</a:t>
            </a:r>
            <a:r>
              <a:rPr lang="en-US" dirty="0" smtClean="0"/>
              <a:t>, fruits and veggies.</a:t>
            </a:r>
          </a:p>
          <a:p>
            <a:r>
              <a:rPr lang="en-US" dirty="0" smtClean="0"/>
              <a:t>Can you name five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smtClean="0"/>
              <a:t>Go Foods</a:t>
            </a:r>
            <a:r>
              <a:rPr lang="en-US" dirty="0" smtClean="0"/>
              <a:t>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“Whoa Foods” are foods that have a lot of sugar, salt, and fats in them.  Eating too many “Whoa Foods” is unhealthy and can cause harm to your body over time.</a:t>
            </a:r>
          </a:p>
          <a:p>
            <a:r>
              <a:rPr lang="en-US" dirty="0" smtClean="0"/>
              <a:t>Can you name five </a:t>
            </a:r>
            <a:r>
              <a:rPr lang="en-US" b="1" dirty="0" smtClean="0"/>
              <a:t>Whoa Foods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2050" name="Picture 2" descr="C:\Users\Shelley\AppData\Local\Microsoft\Windows\Temporary Internet Files\Content.IE5\1Q539GS8\MP90040280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181600"/>
            <a:ext cx="1371600" cy="1307592"/>
          </a:xfrm>
          <a:prstGeom prst="rect">
            <a:avLst/>
          </a:prstGeom>
          <a:noFill/>
        </p:spPr>
      </p:pic>
      <p:pic>
        <p:nvPicPr>
          <p:cNvPr id="2051" name="Picture 3" descr="C:\Users\Shelley\AppData\Local\Microsoft\Windows\Temporary Internet Files\Content.IE5\KKTJRJ2Z\MP90041170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306" y="5257800"/>
            <a:ext cx="2245894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Watch a short Brain Pop Movie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N</a:t>
            </a:r>
            <a:r>
              <a:rPr lang="en-US" dirty="0" smtClean="0"/>
              <a:t>utritious Foods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PRR website – Kid’s page</a:t>
            </a:r>
          </a:p>
          <a:p>
            <a:r>
              <a:rPr lang="en-US" dirty="0" smtClean="0"/>
              <a:t>Look under “Health and Wellness”</a:t>
            </a:r>
          </a:p>
          <a:p>
            <a:r>
              <a:rPr lang="en-US" dirty="0" smtClean="0"/>
              <a:t>Click on Brain POP</a:t>
            </a:r>
          </a:p>
          <a:p>
            <a:r>
              <a:rPr lang="en-US" dirty="0" smtClean="0"/>
              <a:t>Look for the “Click Here to play the movie”</a:t>
            </a:r>
          </a:p>
          <a:p>
            <a:r>
              <a:rPr lang="en-US" dirty="0" smtClean="0"/>
              <a:t>In the movie watch Moby discover: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</a:t>
            </a:r>
            <a:r>
              <a:rPr lang="en-US" b="1" i="1" dirty="0" smtClean="0"/>
              <a:t>“What is the key to a healthy diet?</a:t>
            </a:r>
          </a:p>
          <a:p>
            <a:pPr>
              <a:buNone/>
            </a:pPr>
            <a:r>
              <a:rPr lang="en-US" b="1" i="1" dirty="0" smtClean="0"/>
              <a:t>See if you can find out the answer while you watch!</a:t>
            </a:r>
            <a:endParaRPr lang="en-US" b="1" i="1" dirty="0"/>
          </a:p>
          <a:p>
            <a:r>
              <a:rPr lang="en-US" dirty="0" smtClean="0"/>
              <a:t>After the movie, come back to the slide show for the next activity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Shelley\AppData\Local\Microsoft\Windows\Temporary Internet Files\Content.IE5\KKTJRJ2Z\MP90042253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PRR kids eat yesterday?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next slide is a chart about food</a:t>
            </a:r>
          </a:p>
          <a:p>
            <a:r>
              <a:rPr lang="en-US" dirty="0" smtClean="0"/>
              <a:t>Everyone will get 5 </a:t>
            </a:r>
            <a:r>
              <a:rPr lang="en-US" dirty="0" err="1" smtClean="0"/>
              <a:t>stickie</a:t>
            </a:r>
            <a:r>
              <a:rPr lang="en-US" dirty="0" smtClean="0"/>
              <a:t> notes. </a:t>
            </a:r>
          </a:p>
          <a:p>
            <a:r>
              <a:rPr lang="en-US" dirty="0" smtClean="0"/>
              <a:t>On each </a:t>
            </a:r>
            <a:r>
              <a:rPr lang="en-US" dirty="0" err="1" smtClean="0"/>
              <a:t>stickie</a:t>
            </a:r>
            <a:r>
              <a:rPr lang="en-US" dirty="0" smtClean="0"/>
              <a:t> note write or draw one thing you ate yesterday.</a:t>
            </a:r>
          </a:p>
          <a:p>
            <a:r>
              <a:rPr lang="en-US" dirty="0" smtClean="0"/>
              <a:t>Everyone will get a turn to stick their foods on the chart to classify their food as a Go food or Whoa Food</a:t>
            </a:r>
          </a:p>
          <a:p>
            <a:r>
              <a:rPr lang="en-US" dirty="0" smtClean="0"/>
              <a:t>After the chart is made talk about:</a:t>
            </a:r>
          </a:p>
          <a:p>
            <a:pPr>
              <a:buNone/>
            </a:pPr>
            <a:r>
              <a:rPr lang="en-US" dirty="0" smtClean="0"/>
              <a:t>What foods should PRR kids try to eat more of and why?</a:t>
            </a:r>
            <a:br>
              <a:rPr lang="en-US" dirty="0" smtClean="0"/>
            </a:br>
            <a:r>
              <a:rPr lang="en-US" dirty="0" smtClean="0"/>
              <a:t>What foods should PRR kids try to avoid and why?</a:t>
            </a:r>
            <a:endParaRPr lang="en-US" dirty="0"/>
          </a:p>
        </p:txBody>
      </p:sp>
      <p:pic>
        <p:nvPicPr>
          <p:cNvPr id="5123" name="Picture 3" descr="C:\Users\Shelley\AppData\Local\Microsoft\Windows\Temporary Internet Files\Content.IE5\1Q539GS8\MC900441872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0"/>
            <a:ext cx="1371600" cy="1208098"/>
          </a:xfrm>
          <a:prstGeom prst="rect">
            <a:avLst/>
          </a:prstGeom>
          <a:noFill/>
        </p:spPr>
      </p:pic>
      <p:pic>
        <p:nvPicPr>
          <p:cNvPr id="5124" name="Picture 4" descr="C:\Users\Shelley\AppData\Local\Microsoft\Windows\Temporary Internet Files\Content.IE5\KKTJRJ2Z\MC9004418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300" y="-76199"/>
            <a:ext cx="1232100" cy="1219199"/>
          </a:xfrm>
          <a:prstGeom prst="rect">
            <a:avLst/>
          </a:prstGeom>
          <a:noFill/>
        </p:spPr>
      </p:pic>
      <p:pic>
        <p:nvPicPr>
          <p:cNvPr id="5125" name="Picture 5" descr="C:\Users\Shelley\AppData\Local\Microsoft\Windows\Temporary Internet Files\Content.IE5\0RP992B7\MC9004418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51033"/>
            <a:ext cx="1447800" cy="991967"/>
          </a:xfrm>
          <a:prstGeom prst="rect">
            <a:avLst/>
          </a:prstGeom>
          <a:noFill/>
        </p:spPr>
      </p:pic>
      <p:pic>
        <p:nvPicPr>
          <p:cNvPr id="5126" name="Picture 6" descr="C:\Users\Shelley\AppData\Local\Microsoft\Windows\Temporary Internet Files\Content.IE5\4T4KL350\MC9004418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0"/>
            <a:ext cx="1143000" cy="1175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3610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Go Foods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0"/>
            <a:ext cx="3095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Whoa Foods</a:t>
            </a:r>
            <a:endParaRPr lang="en-US" sz="4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0"/>
            <a:ext cx="7620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Shelley\AppData\Local\Microsoft\Windows\Temporary Internet Files\Content.IE5\1Q539GS8\MC9000237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1218895" cy="946404"/>
          </a:xfrm>
          <a:prstGeom prst="rect">
            <a:avLst/>
          </a:prstGeom>
          <a:noFill/>
        </p:spPr>
      </p:pic>
      <p:pic>
        <p:nvPicPr>
          <p:cNvPr id="1027" name="Picture 3" descr="C:\Users\Shelley\AppData\Local\Microsoft\Windows\Temporary Internet Files\Content.IE5\1Q539GS8\MC9004418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914400"/>
            <a:ext cx="1297692" cy="1143000"/>
          </a:xfrm>
          <a:prstGeom prst="rect">
            <a:avLst/>
          </a:prstGeom>
          <a:noFill/>
        </p:spPr>
      </p:pic>
      <p:pic>
        <p:nvPicPr>
          <p:cNvPr id="1028" name="Picture 4" descr="C:\Users\Shelley\AppData\Local\Microsoft\Windows\Temporary Internet Files\Content.IE5\4T4KL350\MC9002344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22271"/>
            <a:ext cx="1637196" cy="1435729"/>
          </a:xfrm>
          <a:prstGeom prst="rect">
            <a:avLst/>
          </a:prstGeom>
          <a:noFill/>
        </p:spPr>
      </p:pic>
      <p:pic>
        <p:nvPicPr>
          <p:cNvPr id="1029" name="Picture 5" descr="C:\Users\Shelley\AppData\Local\Microsoft\Windows\Temporary Internet Files\Content.IE5\4T4KL350\MC90022887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5971032"/>
            <a:ext cx="1829714" cy="886968"/>
          </a:xfrm>
          <a:prstGeom prst="rect">
            <a:avLst/>
          </a:prstGeom>
          <a:noFill/>
        </p:spPr>
      </p:pic>
      <p:pic>
        <p:nvPicPr>
          <p:cNvPr id="1030" name="Picture 6" descr="C:\Users\Shelley\AppData\Local\Microsoft\Windows\Temporary Internet Files\Content.IE5\4T4KL350\MP900177957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2895600"/>
            <a:ext cx="1714500" cy="1143000"/>
          </a:xfrm>
          <a:prstGeom prst="rect">
            <a:avLst/>
          </a:prstGeom>
          <a:noFill/>
        </p:spPr>
      </p:pic>
      <p:pic>
        <p:nvPicPr>
          <p:cNvPr id="1032" name="Picture 8" descr="C:\Users\Shelley\AppData\Local\Microsoft\Windows\Temporary Internet Files\Content.IE5\0RP992B7\MC900436325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838200"/>
            <a:ext cx="1104900" cy="1104900"/>
          </a:xfrm>
          <a:prstGeom prst="rect">
            <a:avLst/>
          </a:prstGeom>
          <a:noFill/>
        </p:spPr>
      </p:pic>
      <p:pic>
        <p:nvPicPr>
          <p:cNvPr id="1033" name="Picture 9" descr="C:\Users\Shelley\AppData\Local\Microsoft\Windows\Temporary Internet Files\Content.IE5\4T4KL350\MC90014992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762000"/>
            <a:ext cx="1066800" cy="1229157"/>
          </a:xfrm>
          <a:prstGeom prst="rect">
            <a:avLst/>
          </a:prstGeom>
          <a:noFill/>
        </p:spPr>
      </p:pic>
      <p:pic>
        <p:nvPicPr>
          <p:cNvPr id="1034" name="Picture 10" descr="C:\Users\Shelley\AppData\Local\Microsoft\Windows\Temporary Internet Files\Content.IE5\0RP992B7\MC900215796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5909649"/>
            <a:ext cx="1401024" cy="948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Job!</a:t>
            </a:r>
            <a:endParaRPr lang="en-US" dirty="0"/>
          </a:p>
        </p:txBody>
      </p:sp>
      <p:pic>
        <p:nvPicPr>
          <p:cNvPr id="6146" name="Picture 2" descr="C:\Users\Shelley\AppData\Local\Microsoft\Windows\Temporary Internet Files\Content.IE5\1Q539GS8\MC900433817[2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3505200" cy="350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25736" y="5715000"/>
            <a:ext cx="6892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Start thinking about which foods are Go Food,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and which are Whoa Foods!</a:t>
            </a:r>
            <a:endParaRPr lang="en-US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319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Wellness Wednesday Thinking about what we eat</vt:lpstr>
      <vt:lpstr>Thinking About what We Eat</vt:lpstr>
      <vt:lpstr>Watch a short Brain Pop Movie on Nutritious Foods</vt:lpstr>
      <vt:lpstr>What did PRR kids eat yesterday?</vt:lpstr>
      <vt:lpstr>Slide 5</vt:lpstr>
      <vt:lpstr>Great Job!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Wednesday Thinking about what we eat</dc:title>
  <dc:creator>Shelley</dc:creator>
  <cp:lastModifiedBy>Shelley</cp:lastModifiedBy>
  <cp:revision>4</cp:revision>
  <dcterms:created xsi:type="dcterms:W3CDTF">2013-08-27T22:09:01Z</dcterms:created>
  <dcterms:modified xsi:type="dcterms:W3CDTF">2013-08-27T23:09:24Z</dcterms:modified>
</cp:coreProperties>
</file>